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embeddedFontLst>
    <p:embeddedFont>
      <p:font typeface="Cabin" panose="020B060402020202020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Helvetica Neue" panose="020B0604020202020204" charset="0"/>
      <p:regular r:id="rId52"/>
      <p:bold r:id="rId53"/>
      <p:italic r:id="rId54"/>
      <p:boldItalic r:id="rId55"/>
    </p:embeddedFont>
    <p:embeddedFont>
      <p:font typeface="Impact" panose="020B0806030902050204" pitchFamily="34" charset="0"/>
      <p:regular r:id="rId56"/>
    </p:embeddedFont>
    <p:embeddedFont>
      <p:font typeface="Open Sans" pitchFamily="2" charset="0"/>
      <p:regular r:id="rId57"/>
      <p:bold r:id="rId58"/>
      <p:italic r:id="rId59"/>
      <p:boldItalic r:id="rId60"/>
    </p:embeddedFont>
    <p:embeddedFont>
      <p:font typeface="Varela Round" panose="00000500000000000000" pitchFamily="2" charset="-79"/>
      <p:regular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hVN0uHRIwdm50RoOTsaiK2ChrU7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68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1pPr>
            <a:lvl2pPr marL="914400" marR="0" lvl="1"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2pPr>
            <a:lvl3pPr marL="1371600" marR="0" lvl="2"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3pPr>
            <a:lvl4pPr marL="1828800" marR="0" lvl="3"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4pPr>
            <a:lvl5pPr marL="2286000" marR="0" lvl="4"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5pPr>
            <a:lvl6pPr marL="2743200" marR="0" lvl="5"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6pPr>
            <a:lvl7pPr marL="3200400" marR="0" lvl="6"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7pPr>
            <a:lvl8pPr marL="3657600" marR="0" lvl="7"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8pPr>
            <a:lvl9pPr marL="4114800" marR="0" lvl="8" indent="-368300" algn="l" rtl="0">
              <a:lnSpc>
                <a:spcPct val="117999"/>
              </a:lnSpc>
              <a:spcBef>
                <a:spcPts val="0"/>
              </a:spcBef>
              <a:spcAft>
                <a:spcPts val="0"/>
              </a:spcAft>
              <a:buClr>
                <a:schemeClr val="dk1"/>
              </a:buClr>
              <a:buSzPts val="2200"/>
              <a:buFont typeface="Helvetica Neue"/>
              <a:buChar char="■"/>
              <a:defRPr sz="220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qDXo83Otzg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r>
              <a:rPr lang="fr-CA" sz="1200" b="0" i="0" u="none" strike="noStrike" cap="none">
                <a:solidFill>
                  <a:srgbClr val="FF0000"/>
                </a:solidFill>
                <a:latin typeface="Helvetica Neue"/>
                <a:ea typeface="Helvetica Neue"/>
                <a:cs typeface="Helvetica Neue"/>
                <a:sym typeface="Helvetica Neue"/>
              </a:rPr>
              <a:t>Remember to add the logo of the organization you are training to the slide. Describe the visual elements of the slide.</a:t>
            </a:r>
            <a:endParaRPr sz="1200" b="0" i="0" u="none" strike="noStrike" cap="none">
              <a:solidFill>
                <a:srgbClr val="FF0000"/>
              </a:solidFill>
              <a:latin typeface="Helvetica Neue"/>
              <a:ea typeface="Helvetica Neue"/>
              <a:cs typeface="Helvetica Neue"/>
              <a:sym typeface="Helvetica Neue"/>
            </a:endParaRPr>
          </a:p>
        </p:txBody>
      </p:sp>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9:notes"/>
          <p:cNvSpPr txBox="1">
            <a:spLocks noGrp="1"/>
          </p:cNvSpPr>
          <p:nvPr>
            <p:ph type="body" idx="1"/>
          </p:nvPr>
        </p:nvSpPr>
        <p:spPr>
          <a:xfrm>
            <a:off x="914400" y="4343400"/>
            <a:ext cx="50291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0:notes"/>
          <p:cNvSpPr txBox="1">
            <a:spLocks noGrp="1"/>
          </p:cNvSpPr>
          <p:nvPr>
            <p:ph type="body" idx="1"/>
          </p:nvPr>
        </p:nvSpPr>
        <p:spPr>
          <a:xfrm>
            <a:off x="914400" y="4343400"/>
            <a:ext cx="50291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1" name="Google Shape;161;p13: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1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200" b="0" i="1" u="none" strike="noStrike" cap="non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None/>
            </a:pPr>
            <a:r>
              <a:rPr lang="fr-CA"/>
              <a:t>CREDIT?</a:t>
            </a:r>
            <a:endParaRPr/>
          </a:p>
        </p:txBody>
      </p:sp>
      <p:sp>
        <p:nvSpPr>
          <p:cNvPr id="174" name="Google Shape;17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None/>
            </a:pPr>
            <a:r>
              <a:rPr lang="fr-CA"/>
              <a:t>CREDIT?</a:t>
            </a:r>
            <a:endParaRPr/>
          </a:p>
        </p:txBody>
      </p:sp>
      <p:sp>
        <p:nvSpPr>
          <p:cNvPr id="180" name="Google Shape;18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 name="Google Shape;186;p17: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2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6" name="Google Shape;196;p6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200"/>
              <a:buFont typeface="Helvetica Neue"/>
              <a:buNone/>
            </a:pPr>
            <a:r>
              <a:rPr lang="fr-CA" sz="2400" i="1">
                <a:solidFill>
                  <a:srgbClr val="000000"/>
                </a:solidFill>
              </a:rPr>
              <a:t>touretteshero.com, article “Relaxed vs Extra-Live”</a:t>
            </a:r>
            <a:endParaRPr/>
          </a:p>
          <a:p>
            <a:pPr marL="0" marR="0" lvl="0" indent="0" algn="l" rtl="0">
              <a:lnSpc>
                <a:spcPct val="100000"/>
              </a:lnSpc>
              <a:spcBef>
                <a:spcPts val="0"/>
              </a:spcBef>
              <a:spcAft>
                <a:spcPts val="0"/>
              </a:spcAft>
              <a:buClr>
                <a:schemeClr val="dk1"/>
              </a:buClr>
              <a:buSzPts val="2200"/>
              <a:buFont typeface="Helvetica Neue"/>
              <a:buNone/>
            </a:pPr>
            <a:endParaRPr sz="2200" b="0" i="0" u="none" strike="noStrike" cap="non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 name="Google Shape;202;p6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200"/>
              <a:buFont typeface="Helvetica Neue"/>
              <a:buNone/>
            </a:pPr>
            <a:r>
              <a:rPr lang="fr-CA" sz="2400" i="1">
                <a:solidFill>
                  <a:srgbClr val="000000"/>
                </a:solidFill>
              </a:rPr>
              <a:t>touretteshero.com, article “Relaxed vs Extra-Live”</a:t>
            </a:r>
            <a:endParaRPr/>
          </a:p>
          <a:p>
            <a:pPr marL="0" marR="0" lvl="0" indent="0" algn="l" rtl="0">
              <a:lnSpc>
                <a:spcPct val="100000"/>
              </a:lnSpc>
              <a:spcBef>
                <a:spcPts val="0"/>
              </a:spcBef>
              <a:spcAft>
                <a:spcPts val="0"/>
              </a:spcAft>
              <a:buClr>
                <a:schemeClr val="dk1"/>
              </a:buClr>
              <a:buSzPts val="2200"/>
              <a:buFont typeface="Helvetica Neue"/>
              <a:buNone/>
            </a:pPr>
            <a:endParaRPr sz="2200" b="0" i="0" u="none" strike="noStrike" cap="non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8" name="Google Shape;208;p1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200"/>
              <a:buFont typeface="Helvetica Neue"/>
              <a:buNone/>
            </a:pPr>
            <a:endParaRPr sz="2200" b="0" i="0" u="none" strike="noStrike" cap="non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2200"/>
              <a:buFont typeface="Helvetica Neue"/>
              <a:buNone/>
            </a:pPr>
            <a:endParaRPr sz="2200" b="0" i="0" u="none" strike="noStrike" cap="none">
              <a:solidFill>
                <a:schemeClr val="dk1"/>
              </a:solidFill>
              <a:latin typeface="Helvetica Neue"/>
              <a:ea typeface="Helvetica Neue"/>
              <a:cs typeface="Helvetica Neue"/>
              <a:sym typeface="Helvetica Neue"/>
            </a:endParaRPr>
          </a:p>
        </p:txBody>
      </p:sp>
      <p:sp>
        <p:nvSpPr>
          <p:cNvPr id="95" name="Google Shape;9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5" name="Google Shape;215;p20: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endParaRPr sz="1100" b="0" i="0" u="none" strike="noStrike" cap="non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2: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r>
              <a:rPr lang="fr-CA" sz="2200" b="0" i="0" u="sng" strike="noStrike" cap="none" dirty="0">
                <a:solidFill>
                  <a:schemeClr val="dk1"/>
                </a:solidFill>
                <a:latin typeface="Helvetica Neue"/>
                <a:ea typeface="Helvetica Neue"/>
                <a:cs typeface="Helvetica Neue"/>
                <a:sym typeface="Helvetica Neue"/>
                <a:hlinkClick r:id="rId3"/>
              </a:rPr>
              <a:t>https://www.youtube.com/watch?v=qDXo83OtzgE</a:t>
            </a:r>
            <a:endParaRPr sz="2200" b="0" i="0" u="none" strike="noStrike" cap="none" dirty="0">
              <a:solidFill>
                <a:schemeClr val="dk1"/>
              </a:solidFill>
              <a:latin typeface="Helvetica Neue"/>
              <a:ea typeface="Helvetica Neue"/>
              <a:cs typeface="Helvetica Neue"/>
              <a:sym typeface="Helvetica Neue"/>
            </a:endParaRPr>
          </a:p>
          <a:p>
            <a:pPr marL="0" lvl="0" indent="0" algn="l" rtl="0">
              <a:lnSpc>
                <a:spcPct val="117999"/>
              </a:lnSpc>
              <a:spcBef>
                <a:spcPts val="0"/>
              </a:spcBef>
              <a:spcAft>
                <a:spcPts val="0"/>
              </a:spcAft>
              <a:buSzPts val="2200"/>
              <a:buNone/>
            </a:pPr>
            <a:endParaRPr dirty="0"/>
          </a:p>
        </p:txBody>
      </p:sp>
      <p:sp>
        <p:nvSpPr>
          <p:cNvPr id="222" name="Google Shape;22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23: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2200"/>
              <a:buFont typeface="Helvetica Neue"/>
              <a:buNone/>
            </a:pPr>
            <a:endParaRPr sz="1400" b="1"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p2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endParaRPr sz="1400" b="1" i="0" u="none" strike="noStrike" cap="none">
              <a:solidFill>
                <a:srgbClr val="FF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25: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700"/>
              </a:spcBef>
              <a:spcAft>
                <a:spcPts val="0"/>
              </a:spcAft>
              <a:buClr>
                <a:schemeClr val="dk1"/>
              </a:buClr>
              <a:buSzPts val="2200"/>
              <a:buFont typeface="Helvetica Neue"/>
              <a:buNone/>
            </a:pPr>
            <a:endParaRPr sz="2200" b="0" i="0" u="none" strike="noStrike" cap="none">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2" name="Google Shape;252;p26: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1"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p27: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9" name="Google Shape;269;p28: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6" name="Google Shape;276;p2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101600" marR="0" lvl="0" indent="0" algn="l" rtl="0">
              <a:lnSpc>
                <a:spcPct val="110000"/>
              </a:lnSpc>
              <a:spcBef>
                <a:spcPts val="0"/>
              </a:spcBef>
              <a:spcAft>
                <a:spcPts val="0"/>
              </a:spcAft>
              <a:buClr>
                <a:srgbClr val="171312"/>
              </a:buClr>
              <a:buSzPts val="2000"/>
              <a:buFont typeface="Open Sans"/>
              <a:buNone/>
            </a:pPr>
            <a:endParaRPr sz="1200" b="1" i="0" u="none" strike="noStrike" cap="none">
              <a:solidFill>
                <a:srgbClr val="FF0000"/>
              </a:solidFill>
              <a:latin typeface="Helvetica Neue"/>
              <a:ea typeface="Helvetica Neue"/>
              <a:cs typeface="Helvetica Neue"/>
              <a:sym typeface="Helvetica Neue"/>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3" name="Google Shape;283;p3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101600" marR="0" lvl="0" indent="0" algn="l" rtl="0">
              <a:lnSpc>
                <a:spcPct val="110000"/>
              </a:lnSpc>
              <a:spcBef>
                <a:spcPts val="0"/>
              </a:spcBef>
              <a:spcAft>
                <a:spcPts val="0"/>
              </a:spcAft>
              <a:buClr>
                <a:srgbClr val="171312"/>
              </a:buClr>
              <a:buSzPts val="2000"/>
              <a:buFont typeface="Open Sans"/>
              <a:buNone/>
            </a:pPr>
            <a:endParaRPr sz="2200" b="0" i="0" u="none" strike="noStrike" cap="non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2200"/>
              <a:buFont typeface="Helvetica Neue"/>
              <a:buNone/>
            </a:pPr>
            <a:endParaRPr sz="2200" b="0" i="0" u="none" strike="noStrike" cap="none">
              <a:solidFill>
                <a:schemeClr val="dk1"/>
              </a:solidFill>
              <a:latin typeface="Helvetica Neue"/>
              <a:ea typeface="Helvetica Neue"/>
              <a:cs typeface="Helvetica Neue"/>
              <a:sym typeface="Helvetica Neue"/>
            </a:endParaRPr>
          </a:p>
        </p:txBody>
      </p:sp>
      <p:sp>
        <p:nvSpPr>
          <p:cNvPr id="102" name="Google Shape;102;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9" name="Google Shape;289;p3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101600" marR="0" lvl="0" indent="0" algn="l" rtl="0">
              <a:lnSpc>
                <a:spcPct val="110000"/>
              </a:lnSpc>
              <a:spcBef>
                <a:spcPts val="0"/>
              </a:spcBef>
              <a:spcAft>
                <a:spcPts val="0"/>
              </a:spcAft>
              <a:buClr>
                <a:srgbClr val="171312"/>
              </a:buClr>
              <a:buSzPts val="2000"/>
              <a:buFont typeface="Open Sans"/>
              <a:buNone/>
            </a:pPr>
            <a:endParaRPr sz="2200" b="0" i="0" u="none" strike="noStrike" cap="non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5" name="Google Shape;295;p3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101600" marR="0" lvl="0" indent="0" algn="l" rtl="0">
              <a:lnSpc>
                <a:spcPct val="110000"/>
              </a:lnSpc>
              <a:spcBef>
                <a:spcPts val="0"/>
              </a:spcBef>
              <a:spcAft>
                <a:spcPts val="0"/>
              </a:spcAft>
              <a:buClr>
                <a:srgbClr val="171312"/>
              </a:buClr>
              <a:buSzPts val="2000"/>
              <a:buFont typeface="Open Sans"/>
              <a:buNone/>
            </a:pPr>
            <a:endParaRPr sz="2200" b="0" i="0" u="none" strike="noStrike" cap="non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1" name="Google Shape;301;p3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101600" marR="0" lvl="0" indent="0" algn="l" rtl="0">
              <a:lnSpc>
                <a:spcPct val="110000"/>
              </a:lnSpc>
              <a:spcBef>
                <a:spcPts val="0"/>
              </a:spcBef>
              <a:spcAft>
                <a:spcPts val="0"/>
              </a:spcAft>
              <a:buClr>
                <a:srgbClr val="171312"/>
              </a:buClr>
              <a:buSzPts val="2000"/>
              <a:buFont typeface="Open Sans"/>
              <a:buNone/>
            </a:pPr>
            <a:endParaRPr sz="1200" b="0" i="0" u="none" strike="noStrike" cap="non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7" name="Google Shape;307;p3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Arial"/>
              <a:buNone/>
            </a:pPr>
            <a:endParaRPr sz="14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3" name="Google Shape;313;p3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endParaRPr sz="1200" b="0" i="0" u="none" strike="noStrike" cap="non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0" name="Google Shape;320;p3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Arial"/>
              <a:buNone/>
            </a:pPr>
            <a:endParaRPr sz="14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6" name="Google Shape;326;p3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Arial"/>
              <a:buNone/>
            </a:pPr>
            <a:endParaRPr sz="14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2" name="Google Shape;332;p38: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88900" marR="0" lvl="0" indent="0" algn="l" rtl="0">
              <a:lnSpc>
                <a:spcPct val="117999"/>
              </a:lnSpc>
              <a:spcBef>
                <a:spcPts val="0"/>
              </a:spcBef>
              <a:spcAft>
                <a:spcPts val="0"/>
              </a:spcAft>
              <a:buClr>
                <a:schemeClr val="dk1"/>
              </a:buClr>
              <a:buSzPts val="2200"/>
              <a:buFont typeface="Helvetica Neue"/>
              <a:buNone/>
            </a:pPr>
            <a:endParaRPr sz="2200" b="0" i="1" u="none" strike="noStrike" cap="non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8" name="Google Shape;338;p3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endParaRPr sz="2200" b="0" i="0" u="none" strike="noStrike" cap="non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40: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None/>
            </a:pPr>
            <a:endParaRPr/>
          </a:p>
        </p:txBody>
      </p:sp>
      <p:sp>
        <p:nvSpPr>
          <p:cNvPr id="344" name="Google Shape;344;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3: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2200"/>
              <a:buFont typeface="Helvetica Neue"/>
              <a:buNone/>
            </a:pPr>
            <a:endParaRPr sz="2200" b="0" i="0" u="none" strike="noStrike" cap="non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2: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Arial"/>
              <a:buNone/>
            </a:pPr>
            <a:endParaRPr sz="2200" b="0" i="0" u="none" strike="noStrike" cap="none">
              <a:solidFill>
                <a:schemeClr val="dk1"/>
              </a:solidFill>
              <a:latin typeface="Helvetica Neue"/>
              <a:ea typeface="Helvetica Neue"/>
              <a:cs typeface="Helvetica Neue"/>
              <a:sym typeface="Helvetica Neue"/>
            </a:endParaRPr>
          </a:p>
        </p:txBody>
      </p:sp>
      <p:sp>
        <p:nvSpPr>
          <p:cNvPr id="352" name="Google Shape;352;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9" name="Google Shape;359;p4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endParaRPr sz="2200" b="0" i="0" u="none" strike="noStrike" cap="non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f2a2eeab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f2a2eeab4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2200"/>
              <a:buNone/>
            </a:pPr>
            <a:endParaRPr/>
          </a:p>
        </p:txBody>
      </p:sp>
      <p:sp>
        <p:nvSpPr>
          <p:cNvPr id="122" name="Google Shape;12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8" name="Google Shape;128;p4: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457200" lvl="0" indent="-368300" algn="l" rtl="0">
              <a:lnSpc>
                <a:spcPct val="117999"/>
              </a:lnSpc>
              <a:spcBef>
                <a:spcPts val="0"/>
              </a:spcBef>
              <a:spcAft>
                <a:spcPts val="0"/>
              </a:spcAft>
              <a:buSzPts val="22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7:notes"/>
          <p:cNvSpPr txBox="1">
            <a:spLocks noGrp="1"/>
          </p:cNvSpPr>
          <p:nvPr>
            <p:ph type="body" idx="1"/>
          </p:nvPr>
        </p:nvSpPr>
        <p:spPr>
          <a:xfrm>
            <a:off x="914400" y="4343400"/>
            <a:ext cx="50291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8:notes"/>
          <p:cNvSpPr txBox="1">
            <a:spLocks noGrp="1"/>
          </p:cNvSpPr>
          <p:nvPr>
            <p:ph type="body" idx="1"/>
          </p:nvPr>
        </p:nvSpPr>
        <p:spPr>
          <a:xfrm>
            <a:off x="914400" y="4343400"/>
            <a:ext cx="50291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AVE">
  <p:cSld name="FAVE">
    <p:spTree>
      <p:nvGrpSpPr>
        <p:cNvPr id="1" name="Shape 11"/>
        <p:cNvGrpSpPr/>
        <p:nvPr/>
      </p:nvGrpSpPr>
      <p:grpSpPr>
        <a:xfrm>
          <a:off x="0" y="0"/>
          <a:ext cx="0" cy="0"/>
          <a:chOff x="0" y="0"/>
          <a:chExt cx="0" cy="0"/>
        </a:xfrm>
      </p:grpSpPr>
      <p:sp>
        <p:nvSpPr>
          <p:cNvPr id="12" name="Google Shape;12;p44"/>
          <p:cNvSpPr txBox="1">
            <a:spLocks noGrp="1"/>
          </p:cNvSpPr>
          <p:nvPr>
            <p:ph type="body" idx="1"/>
          </p:nvPr>
        </p:nvSpPr>
        <p:spPr>
          <a:xfrm>
            <a:off x="822959" y="2041964"/>
            <a:ext cx="7543800" cy="4023300"/>
          </a:xfrm>
          <a:prstGeom prst="rect">
            <a:avLst/>
          </a:prstGeom>
          <a:noFill/>
          <a:ln>
            <a:noFill/>
          </a:ln>
        </p:spPr>
        <p:txBody>
          <a:bodyPr spcFirstLastPara="1" wrap="square" lIns="91425" tIns="91425" rIns="91425" bIns="91425" anchor="t" anchorCtr="0">
            <a:noAutofit/>
          </a:bodyPr>
          <a:lstStyle>
            <a:lvl1pPr marL="457200" marR="0" lvl="0" indent="-355600" algn="l">
              <a:lnSpc>
                <a:spcPct val="110000"/>
              </a:lnSpc>
              <a:spcBef>
                <a:spcPts val="700"/>
              </a:spcBef>
              <a:spcAft>
                <a:spcPts val="0"/>
              </a:spcAft>
              <a:buClr>
                <a:srgbClr val="171312"/>
              </a:buClr>
              <a:buSzPts val="2000"/>
              <a:buFont typeface="Arial"/>
              <a:buChar char="•"/>
              <a:defRPr sz="2000" b="0" i="0" u="none" strike="noStrike" cap="none">
                <a:solidFill>
                  <a:srgbClr val="595959"/>
                </a:solidFill>
                <a:latin typeface="Cabin"/>
                <a:ea typeface="Cabin"/>
                <a:cs typeface="Cabin"/>
                <a:sym typeface="Cabin"/>
              </a:defRPr>
            </a:lvl1pPr>
            <a:lvl2pPr marL="914400" marR="0" lvl="1" indent="-355600" algn="l">
              <a:lnSpc>
                <a:spcPct val="110000"/>
              </a:lnSpc>
              <a:spcBef>
                <a:spcPts val="700"/>
              </a:spcBef>
              <a:spcAft>
                <a:spcPts val="0"/>
              </a:spcAft>
              <a:buClr>
                <a:srgbClr val="171312"/>
              </a:buClr>
              <a:buSzPts val="2000"/>
              <a:buFont typeface="Arial"/>
              <a:buChar char="–"/>
              <a:defRPr sz="2000" b="0" i="0" u="none" strike="noStrike" cap="none">
                <a:solidFill>
                  <a:srgbClr val="595959"/>
                </a:solidFill>
                <a:latin typeface="Cabin"/>
                <a:ea typeface="Cabin"/>
                <a:cs typeface="Cabin"/>
                <a:sym typeface="Cabin"/>
              </a:defRPr>
            </a:lvl2pPr>
            <a:lvl3pPr marL="1371600" marR="0" lvl="2" indent="-355600" algn="l">
              <a:lnSpc>
                <a:spcPct val="110000"/>
              </a:lnSpc>
              <a:spcBef>
                <a:spcPts val="700"/>
              </a:spcBef>
              <a:spcAft>
                <a:spcPts val="0"/>
              </a:spcAft>
              <a:buClr>
                <a:srgbClr val="171312"/>
              </a:buClr>
              <a:buSzPts val="2000"/>
              <a:buFont typeface="Arial"/>
              <a:buChar char="•"/>
              <a:defRPr sz="2000" b="0" i="0" u="none" strike="noStrike" cap="none">
                <a:solidFill>
                  <a:srgbClr val="595959"/>
                </a:solidFill>
                <a:latin typeface="Cabin"/>
                <a:ea typeface="Cabin"/>
                <a:cs typeface="Cabin"/>
                <a:sym typeface="Cabin"/>
              </a:defRPr>
            </a:lvl3pPr>
            <a:lvl4pPr marL="1828800" marR="0" lvl="3" indent="-355600" algn="l">
              <a:lnSpc>
                <a:spcPct val="110000"/>
              </a:lnSpc>
              <a:spcBef>
                <a:spcPts val="700"/>
              </a:spcBef>
              <a:spcAft>
                <a:spcPts val="0"/>
              </a:spcAft>
              <a:buClr>
                <a:srgbClr val="171312"/>
              </a:buClr>
              <a:buSzPts val="2000"/>
              <a:buFont typeface="Arial"/>
              <a:buChar char="–"/>
              <a:defRPr sz="2000" b="0" i="0" u="none" strike="noStrike" cap="none">
                <a:solidFill>
                  <a:srgbClr val="595959"/>
                </a:solidFill>
                <a:latin typeface="Cabin"/>
                <a:ea typeface="Cabin"/>
                <a:cs typeface="Cabin"/>
                <a:sym typeface="Cabin"/>
              </a:defRPr>
            </a:lvl4pPr>
            <a:lvl5pPr marL="2286000" marR="0" lvl="4" indent="-355600" algn="l">
              <a:lnSpc>
                <a:spcPct val="110000"/>
              </a:lnSpc>
              <a:spcBef>
                <a:spcPts val="700"/>
              </a:spcBef>
              <a:spcAft>
                <a:spcPts val="0"/>
              </a:spcAft>
              <a:buClr>
                <a:srgbClr val="171312"/>
              </a:buClr>
              <a:buSzPts val="2000"/>
              <a:buFont typeface="Arial"/>
              <a:buChar char="•"/>
              <a:defRPr sz="2000" b="0" i="0" u="none" strike="noStrike" cap="none">
                <a:solidFill>
                  <a:srgbClr val="595959"/>
                </a:solidFill>
                <a:latin typeface="Cabin"/>
                <a:ea typeface="Cabin"/>
                <a:cs typeface="Cabin"/>
                <a:sym typeface="Cabin"/>
              </a:defRPr>
            </a:lvl5pPr>
            <a:lvl6pPr marL="2743200" marR="0" lvl="5"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sp>
        <p:nvSpPr>
          <p:cNvPr id="13" name="Google Shape;13;p44"/>
          <p:cNvSpPr txBox="1">
            <a:spLocks noGrp="1"/>
          </p:cNvSpPr>
          <p:nvPr>
            <p:ph type="title"/>
          </p:nvPr>
        </p:nvSpPr>
        <p:spPr>
          <a:xfrm>
            <a:off x="822958" y="718562"/>
            <a:ext cx="7633800" cy="1492200"/>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rgbClr val="171312"/>
              </a:buClr>
              <a:buSzPts val="1400"/>
              <a:buFont typeface="Impact"/>
              <a:buNone/>
              <a:defRPr sz="4000" b="0" i="0" u="none" strike="noStrike" cap="none">
                <a:solidFill>
                  <a:srgbClr val="171312"/>
                </a:solidFill>
                <a:latin typeface="Impact"/>
                <a:ea typeface="Impact"/>
                <a:cs typeface="Impact"/>
                <a:sym typeface="Impact"/>
              </a:defRPr>
            </a:lvl1pPr>
            <a:lvl2pPr marR="0" lvl="1" algn="l">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2pPr>
            <a:lvl3pPr marR="0" lvl="2" algn="l">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3pPr>
            <a:lvl4pPr marR="0" lvl="3" algn="l">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4pPr>
            <a:lvl5pPr marR="0" lvl="4" algn="l">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5pPr>
            <a:lvl6pPr marR="0" lvl="5" algn="l">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6pPr>
            <a:lvl7pPr marR="0" lvl="6" algn="l">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7pPr>
            <a:lvl8pPr marR="0" lvl="7" algn="l">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8pPr>
            <a:lvl9pPr marR="0" lvl="8" algn="l">
              <a:lnSpc>
                <a:spcPct val="90000"/>
              </a:lnSpc>
              <a:spcBef>
                <a:spcPts val="0"/>
              </a:spcBef>
              <a:spcAft>
                <a:spcPts val="0"/>
              </a:spcAft>
              <a:buClr>
                <a:srgbClr val="000000"/>
              </a:buClr>
              <a:buSzPts val="1400"/>
              <a:buFont typeface="Calibri"/>
              <a:buNone/>
              <a:defRPr sz="44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53"/>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53"/>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 name="Google Shape;67;p53"/>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8" name="Google Shape;68;p5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9" name="Google Shape;69;p5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0" name="Google Shape;70;p5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5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 name="Google Shape;73;p54"/>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5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5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6" name="Google Shape;76;p5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55"/>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 name="Google Shape;79;p55"/>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5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Google Shape;81;p5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2" name="Google Shape;82;p5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45"/>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45"/>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 name="Google Shape;17;p4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4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Google Shape;19;p4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95737"/>
              </a:buClr>
              <a:buSzPts val="1000"/>
              <a:buFont typeface="Cabin"/>
              <a:buNone/>
              <a:defRPr sz="1000" b="0" i="0" u="none" strike="noStrike" cap="none">
                <a:solidFill>
                  <a:srgbClr val="295737"/>
                </a:solidFill>
                <a:latin typeface="Cabin"/>
                <a:ea typeface="Cabin"/>
                <a:cs typeface="Cabin"/>
                <a:sym typeface="Cabin"/>
              </a:defRPr>
            </a:lvl1pPr>
            <a:lvl2pPr marL="0" marR="0" lvl="1" indent="0" algn="r">
              <a:lnSpc>
                <a:spcPct val="100000"/>
              </a:lnSpc>
              <a:spcBef>
                <a:spcPts val="0"/>
              </a:spcBef>
              <a:spcAft>
                <a:spcPts val="0"/>
              </a:spcAft>
              <a:buClr>
                <a:srgbClr val="295737"/>
              </a:buClr>
              <a:buSzPts val="1000"/>
              <a:buFont typeface="Cabin"/>
              <a:buNone/>
              <a:defRPr sz="1000" b="0" i="0" u="none" strike="noStrike" cap="none">
                <a:solidFill>
                  <a:srgbClr val="295737"/>
                </a:solidFill>
                <a:latin typeface="Cabin"/>
                <a:ea typeface="Cabin"/>
                <a:cs typeface="Cabin"/>
                <a:sym typeface="Cabin"/>
              </a:defRPr>
            </a:lvl2pPr>
            <a:lvl3pPr marL="0" marR="0" lvl="2" indent="0" algn="r">
              <a:lnSpc>
                <a:spcPct val="100000"/>
              </a:lnSpc>
              <a:spcBef>
                <a:spcPts val="0"/>
              </a:spcBef>
              <a:spcAft>
                <a:spcPts val="0"/>
              </a:spcAft>
              <a:buClr>
                <a:srgbClr val="295737"/>
              </a:buClr>
              <a:buSzPts val="1000"/>
              <a:buFont typeface="Cabin"/>
              <a:buNone/>
              <a:defRPr sz="1000" b="0" i="0" u="none" strike="noStrike" cap="none">
                <a:solidFill>
                  <a:srgbClr val="295737"/>
                </a:solidFill>
                <a:latin typeface="Cabin"/>
                <a:ea typeface="Cabin"/>
                <a:cs typeface="Cabin"/>
                <a:sym typeface="Cabin"/>
              </a:defRPr>
            </a:lvl3pPr>
            <a:lvl4pPr marL="0" marR="0" lvl="3" indent="0" algn="r">
              <a:lnSpc>
                <a:spcPct val="100000"/>
              </a:lnSpc>
              <a:spcBef>
                <a:spcPts val="0"/>
              </a:spcBef>
              <a:spcAft>
                <a:spcPts val="0"/>
              </a:spcAft>
              <a:buClr>
                <a:srgbClr val="295737"/>
              </a:buClr>
              <a:buSzPts val="1000"/>
              <a:buFont typeface="Cabin"/>
              <a:buNone/>
              <a:defRPr sz="1000" b="0" i="0" u="none" strike="noStrike" cap="none">
                <a:solidFill>
                  <a:srgbClr val="295737"/>
                </a:solidFill>
                <a:latin typeface="Cabin"/>
                <a:ea typeface="Cabin"/>
                <a:cs typeface="Cabin"/>
                <a:sym typeface="Cabin"/>
              </a:defRPr>
            </a:lvl4pPr>
            <a:lvl5pPr marL="0" marR="0" lvl="4" indent="0" algn="r">
              <a:lnSpc>
                <a:spcPct val="100000"/>
              </a:lnSpc>
              <a:spcBef>
                <a:spcPts val="0"/>
              </a:spcBef>
              <a:spcAft>
                <a:spcPts val="0"/>
              </a:spcAft>
              <a:buClr>
                <a:srgbClr val="295737"/>
              </a:buClr>
              <a:buSzPts val="1000"/>
              <a:buFont typeface="Cabin"/>
              <a:buNone/>
              <a:defRPr sz="1000" b="0" i="0" u="none" strike="noStrike" cap="none">
                <a:solidFill>
                  <a:srgbClr val="295737"/>
                </a:solidFill>
                <a:latin typeface="Cabin"/>
                <a:ea typeface="Cabin"/>
                <a:cs typeface="Cabin"/>
                <a:sym typeface="Cabin"/>
              </a:defRPr>
            </a:lvl5pPr>
            <a:lvl6pPr marL="0" marR="0" lvl="5" indent="0" algn="r">
              <a:lnSpc>
                <a:spcPct val="100000"/>
              </a:lnSpc>
              <a:spcBef>
                <a:spcPts val="0"/>
              </a:spcBef>
              <a:spcAft>
                <a:spcPts val="0"/>
              </a:spcAft>
              <a:buClr>
                <a:srgbClr val="295737"/>
              </a:buClr>
              <a:buSzPts val="1000"/>
              <a:buFont typeface="Cabin"/>
              <a:buNone/>
              <a:defRPr sz="1000" b="0" i="0" u="none" strike="noStrike" cap="none">
                <a:solidFill>
                  <a:srgbClr val="295737"/>
                </a:solidFill>
                <a:latin typeface="Cabin"/>
                <a:ea typeface="Cabin"/>
                <a:cs typeface="Cabin"/>
                <a:sym typeface="Cabin"/>
              </a:defRPr>
            </a:lvl6pPr>
            <a:lvl7pPr marL="0" marR="0" lvl="6" indent="0" algn="r">
              <a:lnSpc>
                <a:spcPct val="100000"/>
              </a:lnSpc>
              <a:spcBef>
                <a:spcPts val="0"/>
              </a:spcBef>
              <a:spcAft>
                <a:spcPts val="0"/>
              </a:spcAft>
              <a:buClr>
                <a:srgbClr val="295737"/>
              </a:buClr>
              <a:buSzPts val="1000"/>
              <a:buFont typeface="Cabin"/>
              <a:buNone/>
              <a:defRPr sz="1000" b="0" i="0" u="none" strike="noStrike" cap="none">
                <a:solidFill>
                  <a:srgbClr val="295737"/>
                </a:solidFill>
                <a:latin typeface="Cabin"/>
                <a:ea typeface="Cabin"/>
                <a:cs typeface="Cabin"/>
                <a:sym typeface="Cabin"/>
              </a:defRPr>
            </a:lvl7pPr>
            <a:lvl8pPr marL="0" marR="0" lvl="7" indent="0" algn="r">
              <a:lnSpc>
                <a:spcPct val="100000"/>
              </a:lnSpc>
              <a:spcBef>
                <a:spcPts val="0"/>
              </a:spcBef>
              <a:spcAft>
                <a:spcPts val="0"/>
              </a:spcAft>
              <a:buClr>
                <a:srgbClr val="295737"/>
              </a:buClr>
              <a:buSzPts val="1000"/>
              <a:buFont typeface="Cabin"/>
              <a:buNone/>
              <a:defRPr sz="1000" b="0" i="0" u="none" strike="noStrike" cap="none">
                <a:solidFill>
                  <a:srgbClr val="295737"/>
                </a:solidFill>
                <a:latin typeface="Cabin"/>
                <a:ea typeface="Cabin"/>
                <a:cs typeface="Cabin"/>
                <a:sym typeface="Cabin"/>
              </a:defRPr>
            </a:lvl8pPr>
            <a:lvl9pPr marL="0" marR="0" lvl="8" indent="0" algn="r">
              <a:lnSpc>
                <a:spcPct val="100000"/>
              </a:lnSpc>
              <a:spcBef>
                <a:spcPts val="0"/>
              </a:spcBef>
              <a:spcAft>
                <a:spcPts val="0"/>
              </a:spcAft>
              <a:buClr>
                <a:srgbClr val="295737"/>
              </a:buClr>
              <a:buSzPts val="1000"/>
              <a:buFont typeface="Cabin"/>
              <a:buNone/>
              <a:defRPr sz="1000" b="0" i="0" u="none" strike="noStrike" cap="none">
                <a:solidFill>
                  <a:srgbClr val="295737"/>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4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4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4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Google Shape;24;p4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Google Shape;25;p4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595959"/>
              </a:buClr>
              <a:buSzPts val="1000"/>
              <a:buFont typeface="Cabin"/>
              <a:buNone/>
              <a:defRPr sz="1000" b="0" i="0" u="none" strike="noStrike" cap="none">
                <a:solidFill>
                  <a:srgbClr val="595959"/>
                </a:solidFill>
                <a:latin typeface="Cabin"/>
                <a:ea typeface="Cabin"/>
                <a:cs typeface="Cabin"/>
                <a:sym typeface="Cabin"/>
              </a:defRPr>
            </a:lvl1pPr>
            <a:lvl2pPr marL="0" marR="0" lvl="1" indent="0" algn="r">
              <a:lnSpc>
                <a:spcPct val="100000"/>
              </a:lnSpc>
              <a:spcBef>
                <a:spcPts val="0"/>
              </a:spcBef>
              <a:spcAft>
                <a:spcPts val="0"/>
              </a:spcAft>
              <a:buClr>
                <a:srgbClr val="595959"/>
              </a:buClr>
              <a:buSzPts val="1000"/>
              <a:buFont typeface="Cabin"/>
              <a:buNone/>
              <a:defRPr sz="1000" b="0" i="0" u="none" strike="noStrike" cap="none">
                <a:solidFill>
                  <a:srgbClr val="595959"/>
                </a:solidFill>
                <a:latin typeface="Cabin"/>
                <a:ea typeface="Cabin"/>
                <a:cs typeface="Cabin"/>
                <a:sym typeface="Cabin"/>
              </a:defRPr>
            </a:lvl2pPr>
            <a:lvl3pPr marL="0" marR="0" lvl="2" indent="0" algn="r">
              <a:lnSpc>
                <a:spcPct val="100000"/>
              </a:lnSpc>
              <a:spcBef>
                <a:spcPts val="0"/>
              </a:spcBef>
              <a:spcAft>
                <a:spcPts val="0"/>
              </a:spcAft>
              <a:buClr>
                <a:srgbClr val="595959"/>
              </a:buClr>
              <a:buSzPts val="1000"/>
              <a:buFont typeface="Cabin"/>
              <a:buNone/>
              <a:defRPr sz="1000" b="0" i="0" u="none" strike="noStrike" cap="none">
                <a:solidFill>
                  <a:srgbClr val="595959"/>
                </a:solidFill>
                <a:latin typeface="Cabin"/>
                <a:ea typeface="Cabin"/>
                <a:cs typeface="Cabin"/>
                <a:sym typeface="Cabin"/>
              </a:defRPr>
            </a:lvl3pPr>
            <a:lvl4pPr marL="0" marR="0" lvl="3" indent="0" algn="r">
              <a:lnSpc>
                <a:spcPct val="100000"/>
              </a:lnSpc>
              <a:spcBef>
                <a:spcPts val="0"/>
              </a:spcBef>
              <a:spcAft>
                <a:spcPts val="0"/>
              </a:spcAft>
              <a:buClr>
                <a:srgbClr val="595959"/>
              </a:buClr>
              <a:buSzPts val="1000"/>
              <a:buFont typeface="Cabin"/>
              <a:buNone/>
              <a:defRPr sz="1000" b="0" i="0" u="none" strike="noStrike" cap="none">
                <a:solidFill>
                  <a:srgbClr val="595959"/>
                </a:solidFill>
                <a:latin typeface="Cabin"/>
                <a:ea typeface="Cabin"/>
                <a:cs typeface="Cabin"/>
                <a:sym typeface="Cabin"/>
              </a:defRPr>
            </a:lvl4pPr>
            <a:lvl5pPr marL="0" marR="0" lvl="4" indent="0" algn="r">
              <a:lnSpc>
                <a:spcPct val="100000"/>
              </a:lnSpc>
              <a:spcBef>
                <a:spcPts val="0"/>
              </a:spcBef>
              <a:spcAft>
                <a:spcPts val="0"/>
              </a:spcAft>
              <a:buClr>
                <a:srgbClr val="595959"/>
              </a:buClr>
              <a:buSzPts val="1000"/>
              <a:buFont typeface="Cabin"/>
              <a:buNone/>
              <a:defRPr sz="1000" b="0" i="0" u="none" strike="noStrike" cap="none">
                <a:solidFill>
                  <a:srgbClr val="595959"/>
                </a:solidFill>
                <a:latin typeface="Cabin"/>
                <a:ea typeface="Cabin"/>
                <a:cs typeface="Cabin"/>
                <a:sym typeface="Cabin"/>
              </a:defRPr>
            </a:lvl5pPr>
            <a:lvl6pPr marL="0" marR="0" lvl="5" indent="0" algn="r">
              <a:lnSpc>
                <a:spcPct val="100000"/>
              </a:lnSpc>
              <a:spcBef>
                <a:spcPts val="0"/>
              </a:spcBef>
              <a:spcAft>
                <a:spcPts val="0"/>
              </a:spcAft>
              <a:buClr>
                <a:srgbClr val="595959"/>
              </a:buClr>
              <a:buSzPts val="1000"/>
              <a:buFont typeface="Cabin"/>
              <a:buNone/>
              <a:defRPr sz="1000" b="0" i="0" u="none" strike="noStrike" cap="none">
                <a:solidFill>
                  <a:srgbClr val="595959"/>
                </a:solidFill>
                <a:latin typeface="Cabin"/>
                <a:ea typeface="Cabin"/>
                <a:cs typeface="Cabin"/>
                <a:sym typeface="Cabin"/>
              </a:defRPr>
            </a:lvl6pPr>
            <a:lvl7pPr marL="0" marR="0" lvl="6" indent="0" algn="r">
              <a:lnSpc>
                <a:spcPct val="100000"/>
              </a:lnSpc>
              <a:spcBef>
                <a:spcPts val="0"/>
              </a:spcBef>
              <a:spcAft>
                <a:spcPts val="0"/>
              </a:spcAft>
              <a:buClr>
                <a:srgbClr val="595959"/>
              </a:buClr>
              <a:buSzPts val="1000"/>
              <a:buFont typeface="Cabin"/>
              <a:buNone/>
              <a:defRPr sz="1000" b="0" i="0" u="none" strike="noStrike" cap="none">
                <a:solidFill>
                  <a:srgbClr val="595959"/>
                </a:solidFill>
                <a:latin typeface="Cabin"/>
                <a:ea typeface="Cabin"/>
                <a:cs typeface="Cabin"/>
                <a:sym typeface="Cabin"/>
              </a:defRPr>
            </a:lvl7pPr>
            <a:lvl8pPr marL="0" marR="0" lvl="7" indent="0" algn="r">
              <a:lnSpc>
                <a:spcPct val="100000"/>
              </a:lnSpc>
              <a:spcBef>
                <a:spcPts val="0"/>
              </a:spcBef>
              <a:spcAft>
                <a:spcPts val="0"/>
              </a:spcAft>
              <a:buClr>
                <a:srgbClr val="595959"/>
              </a:buClr>
              <a:buSzPts val="1000"/>
              <a:buFont typeface="Cabin"/>
              <a:buNone/>
              <a:defRPr sz="1000" b="0" i="0" u="none" strike="noStrike" cap="none">
                <a:solidFill>
                  <a:srgbClr val="595959"/>
                </a:solidFill>
                <a:latin typeface="Cabin"/>
                <a:ea typeface="Cabin"/>
                <a:cs typeface="Cabin"/>
                <a:sym typeface="Cabin"/>
              </a:defRPr>
            </a:lvl8pPr>
            <a:lvl9pPr marL="0" marR="0" lvl="8" indent="0" algn="r">
              <a:lnSpc>
                <a:spcPct val="100000"/>
              </a:lnSpc>
              <a:spcBef>
                <a:spcPts val="0"/>
              </a:spcBef>
              <a:spcAft>
                <a:spcPts val="0"/>
              </a:spcAft>
              <a:buClr>
                <a:srgbClr val="595959"/>
              </a:buClr>
              <a:buSzPts val="1000"/>
              <a:buFont typeface="Cabin"/>
              <a:buNone/>
              <a:defRPr sz="1000" b="0" i="0" u="none" strike="noStrike" cap="none">
                <a:solidFill>
                  <a:srgbClr val="595959"/>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47"/>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 name="Google Shape;28;p47"/>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9" name="Google Shape;29;p4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Google Shape;30;p4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Google Shape;31;p4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4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48"/>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48"/>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4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Google Shape;37;p4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p4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4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49"/>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2" name="Google Shape;42;p49"/>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3" name="Google Shape;43;p49"/>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4" name="Google Shape;44;p49"/>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5" name="Google Shape;45;p4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4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Google Shape;47;p4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5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Google Shape;50;p5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Google Shape;51;p5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5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5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Google Shape;55;p5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Google Shape;56;p5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595959"/>
              </a:buClr>
              <a:buSzPts val="1000"/>
              <a:buFont typeface="Cabin"/>
              <a:buNone/>
              <a:defRPr sz="1000" b="0" i="0" u="none" strike="noStrike" cap="none">
                <a:solidFill>
                  <a:srgbClr val="595959"/>
                </a:solidFill>
                <a:latin typeface="Cabin"/>
                <a:ea typeface="Cabin"/>
                <a:cs typeface="Cabin"/>
                <a:sym typeface="Cabin"/>
              </a:defRPr>
            </a:lvl1pPr>
            <a:lvl2pPr marL="0" marR="0" lvl="1" indent="0" algn="r">
              <a:lnSpc>
                <a:spcPct val="100000"/>
              </a:lnSpc>
              <a:spcBef>
                <a:spcPts val="0"/>
              </a:spcBef>
              <a:spcAft>
                <a:spcPts val="0"/>
              </a:spcAft>
              <a:buClr>
                <a:srgbClr val="595959"/>
              </a:buClr>
              <a:buSzPts val="1000"/>
              <a:buFont typeface="Cabin"/>
              <a:buNone/>
              <a:defRPr sz="1000" b="0" i="0" u="none" strike="noStrike" cap="none">
                <a:solidFill>
                  <a:srgbClr val="595959"/>
                </a:solidFill>
                <a:latin typeface="Cabin"/>
                <a:ea typeface="Cabin"/>
                <a:cs typeface="Cabin"/>
                <a:sym typeface="Cabin"/>
              </a:defRPr>
            </a:lvl2pPr>
            <a:lvl3pPr marL="0" marR="0" lvl="2" indent="0" algn="r">
              <a:lnSpc>
                <a:spcPct val="100000"/>
              </a:lnSpc>
              <a:spcBef>
                <a:spcPts val="0"/>
              </a:spcBef>
              <a:spcAft>
                <a:spcPts val="0"/>
              </a:spcAft>
              <a:buClr>
                <a:srgbClr val="595959"/>
              </a:buClr>
              <a:buSzPts val="1000"/>
              <a:buFont typeface="Cabin"/>
              <a:buNone/>
              <a:defRPr sz="1000" b="0" i="0" u="none" strike="noStrike" cap="none">
                <a:solidFill>
                  <a:srgbClr val="595959"/>
                </a:solidFill>
                <a:latin typeface="Cabin"/>
                <a:ea typeface="Cabin"/>
                <a:cs typeface="Cabin"/>
                <a:sym typeface="Cabin"/>
              </a:defRPr>
            </a:lvl3pPr>
            <a:lvl4pPr marL="0" marR="0" lvl="3" indent="0" algn="r">
              <a:lnSpc>
                <a:spcPct val="100000"/>
              </a:lnSpc>
              <a:spcBef>
                <a:spcPts val="0"/>
              </a:spcBef>
              <a:spcAft>
                <a:spcPts val="0"/>
              </a:spcAft>
              <a:buClr>
                <a:srgbClr val="595959"/>
              </a:buClr>
              <a:buSzPts val="1000"/>
              <a:buFont typeface="Cabin"/>
              <a:buNone/>
              <a:defRPr sz="1000" b="0" i="0" u="none" strike="noStrike" cap="none">
                <a:solidFill>
                  <a:srgbClr val="595959"/>
                </a:solidFill>
                <a:latin typeface="Cabin"/>
                <a:ea typeface="Cabin"/>
                <a:cs typeface="Cabin"/>
                <a:sym typeface="Cabin"/>
              </a:defRPr>
            </a:lvl4pPr>
            <a:lvl5pPr marL="0" marR="0" lvl="4" indent="0" algn="r">
              <a:lnSpc>
                <a:spcPct val="100000"/>
              </a:lnSpc>
              <a:spcBef>
                <a:spcPts val="0"/>
              </a:spcBef>
              <a:spcAft>
                <a:spcPts val="0"/>
              </a:spcAft>
              <a:buClr>
                <a:srgbClr val="595959"/>
              </a:buClr>
              <a:buSzPts val="1000"/>
              <a:buFont typeface="Cabin"/>
              <a:buNone/>
              <a:defRPr sz="1000" b="0" i="0" u="none" strike="noStrike" cap="none">
                <a:solidFill>
                  <a:srgbClr val="595959"/>
                </a:solidFill>
                <a:latin typeface="Cabin"/>
                <a:ea typeface="Cabin"/>
                <a:cs typeface="Cabin"/>
                <a:sym typeface="Cabin"/>
              </a:defRPr>
            </a:lvl5pPr>
            <a:lvl6pPr marL="0" marR="0" lvl="5" indent="0" algn="r">
              <a:lnSpc>
                <a:spcPct val="100000"/>
              </a:lnSpc>
              <a:spcBef>
                <a:spcPts val="0"/>
              </a:spcBef>
              <a:spcAft>
                <a:spcPts val="0"/>
              </a:spcAft>
              <a:buClr>
                <a:srgbClr val="595959"/>
              </a:buClr>
              <a:buSzPts val="1000"/>
              <a:buFont typeface="Cabin"/>
              <a:buNone/>
              <a:defRPr sz="1000" b="0" i="0" u="none" strike="noStrike" cap="none">
                <a:solidFill>
                  <a:srgbClr val="595959"/>
                </a:solidFill>
                <a:latin typeface="Cabin"/>
                <a:ea typeface="Cabin"/>
                <a:cs typeface="Cabin"/>
                <a:sym typeface="Cabin"/>
              </a:defRPr>
            </a:lvl6pPr>
            <a:lvl7pPr marL="0" marR="0" lvl="6" indent="0" algn="r">
              <a:lnSpc>
                <a:spcPct val="100000"/>
              </a:lnSpc>
              <a:spcBef>
                <a:spcPts val="0"/>
              </a:spcBef>
              <a:spcAft>
                <a:spcPts val="0"/>
              </a:spcAft>
              <a:buClr>
                <a:srgbClr val="595959"/>
              </a:buClr>
              <a:buSzPts val="1000"/>
              <a:buFont typeface="Cabin"/>
              <a:buNone/>
              <a:defRPr sz="1000" b="0" i="0" u="none" strike="noStrike" cap="none">
                <a:solidFill>
                  <a:srgbClr val="595959"/>
                </a:solidFill>
                <a:latin typeface="Cabin"/>
                <a:ea typeface="Cabin"/>
                <a:cs typeface="Cabin"/>
                <a:sym typeface="Cabin"/>
              </a:defRPr>
            </a:lvl7pPr>
            <a:lvl8pPr marL="0" marR="0" lvl="7" indent="0" algn="r">
              <a:lnSpc>
                <a:spcPct val="100000"/>
              </a:lnSpc>
              <a:spcBef>
                <a:spcPts val="0"/>
              </a:spcBef>
              <a:spcAft>
                <a:spcPts val="0"/>
              </a:spcAft>
              <a:buClr>
                <a:srgbClr val="595959"/>
              </a:buClr>
              <a:buSzPts val="1000"/>
              <a:buFont typeface="Cabin"/>
              <a:buNone/>
              <a:defRPr sz="1000" b="0" i="0" u="none" strike="noStrike" cap="none">
                <a:solidFill>
                  <a:srgbClr val="595959"/>
                </a:solidFill>
                <a:latin typeface="Cabin"/>
                <a:ea typeface="Cabin"/>
                <a:cs typeface="Cabin"/>
                <a:sym typeface="Cabin"/>
              </a:defRPr>
            </a:lvl8pPr>
            <a:lvl9pPr marL="0" marR="0" lvl="8" indent="0" algn="r">
              <a:lnSpc>
                <a:spcPct val="100000"/>
              </a:lnSpc>
              <a:spcBef>
                <a:spcPts val="0"/>
              </a:spcBef>
              <a:spcAft>
                <a:spcPts val="0"/>
              </a:spcAft>
              <a:buClr>
                <a:srgbClr val="595959"/>
              </a:buClr>
              <a:buSzPts val="1000"/>
              <a:buFont typeface="Cabin"/>
              <a:buNone/>
              <a:defRPr sz="1000" b="0" i="0" u="none" strike="noStrike" cap="none">
                <a:solidFill>
                  <a:srgbClr val="595959"/>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52"/>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52"/>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52"/>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1" name="Google Shape;61;p5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Google Shape;62;p5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5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D5F9"/>
        </a:solid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4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Google Shape;10;p4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pic>
        <p:nvPicPr>
          <p:cNvPr id="87" name="Google Shape;87;p1" descr="AA_logo_rgb.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50951" y="719870"/>
            <a:ext cx="2540520" cy="1725846"/>
          </a:xfrm>
          <a:prstGeom prst="rect">
            <a:avLst/>
          </a:prstGeom>
          <a:noFill/>
          <a:ln>
            <a:noFill/>
          </a:ln>
        </p:spPr>
      </p:pic>
      <p:pic>
        <p:nvPicPr>
          <p:cNvPr id="88" name="Google Shape;88;p1" descr="British-Council.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681" y="757626"/>
            <a:ext cx="1881700" cy="540050"/>
          </a:xfrm>
          <a:prstGeom prst="rect">
            <a:avLst/>
          </a:prstGeom>
          <a:noFill/>
          <a:ln>
            <a:noFill/>
          </a:ln>
        </p:spPr>
      </p:pic>
      <p:pic>
        <p:nvPicPr>
          <p:cNvPr id="89" name="Google Shape;89;p1" descr="include arts.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574678" y="5483227"/>
            <a:ext cx="916793" cy="916793"/>
          </a:xfrm>
          <a:prstGeom prst="rect">
            <a:avLst/>
          </a:prstGeom>
          <a:noFill/>
          <a:ln>
            <a:noFill/>
          </a:ln>
        </p:spPr>
      </p:pic>
      <p:pic>
        <p:nvPicPr>
          <p:cNvPr id="90" name="Google Shape;90;p1" descr="tangled.jp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131174" y="5635262"/>
            <a:ext cx="1090037" cy="764758"/>
          </a:xfrm>
          <a:prstGeom prst="rect">
            <a:avLst/>
          </a:prstGeom>
          <a:noFill/>
          <a:ln>
            <a:noFill/>
          </a:ln>
        </p:spPr>
      </p:pic>
      <p:sp>
        <p:nvSpPr>
          <p:cNvPr id="91" name="Google Shape;91;p1"/>
          <p:cNvSpPr txBox="1"/>
          <p:nvPr/>
        </p:nvSpPr>
        <p:spPr>
          <a:xfrm>
            <a:off x="375981" y="4322742"/>
            <a:ext cx="3823448" cy="218698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400"/>
              <a:buFont typeface="Varela Round"/>
              <a:buNone/>
            </a:pP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800"/>
              <a:buFont typeface="Arial"/>
              <a:buNone/>
            </a:pPr>
            <a:endParaRPr sz="2800" b="0" i="0" u="none" strike="noStrike" cap="none" dirty="0">
              <a:solidFill>
                <a:srgbClr val="000000"/>
              </a:solidFill>
              <a:latin typeface="Varela Round"/>
              <a:ea typeface="Varela Round"/>
              <a:cs typeface="Varela Round"/>
              <a:sym typeface="Varela Round"/>
            </a:endParaRPr>
          </a:p>
          <a:p>
            <a:pPr marL="0" marR="0" lvl="0" indent="0" algn="l" rtl="0">
              <a:lnSpc>
                <a:spcPct val="90000"/>
              </a:lnSpc>
              <a:spcBef>
                <a:spcPts val="0"/>
              </a:spcBef>
              <a:spcAft>
                <a:spcPts val="0"/>
              </a:spcAft>
              <a:buClr>
                <a:srgbClr val="000000"/>
              </a:buClr>
              <a:buSzPts val="2800"/>
              <a:buFont typeface="Arial"/>
              <a:buNone/>
            </a:pPr>
            <a:r>
              <a:rPr lang="fr-CA" sz="2800" b="1" i="0" u="none" strike="noStrike" cap="none" dirty="0">
                <a:solidFill>
                  <a:srgbClr val="000000"/>
                </a:solidFill>
                <a:latin typeface="Arial"/>
                <a:ea typeface="Arial"/>
                <a:cs typeface="Arial"/>
                <a:sym typeface="Arial"/>
              </a:rPr>
              <a:t>El </a:t>
            </a:r>
            <a:r>
              <a:rPr lang="fr-CA" sz="2800" b="1" i="0" u="none" strike="noStrike" cap="none" dirty="0" err="1">
                <a:solidFill>
                  <a:srgbClr val="000000"/>
                </a:solidFill>
                <a:latin typeface="Arial"/>
                <a:ea typeface="Arial"/>
                <a:cs typeface="Arial"/>
                <a:sym typeface="Arial"/>
              </a:rPr>
              <a:t>Fundamento</a:t>
            </a:r>
            <a:r>
              <a:rPr lang="fr-CA" sz="2800" b="1" i="0" u="none" strike="noStrike" cap="none" dirty="0">
                <a:solidFill>
                  <a:srgbClr val="000000"/>
                </a:solidFill>
                <a:latin typeface="Arial"/>
                <a:ea typeface="Arial"/>
                <a:cs typeface="Arial"/>
                <a:sym typeface="Arial"/>
              </a:rPr>
              <a:t>:</a:t>
            </a:r>
            <a:endParaRPr sz="2800" b="0" i="0" u="none" strike="noStrike" cap="none" dirty="0">
              <a:solidFill>
                <a:srgbClr val="259CDF"/>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800"/>
              <a:buFont typeface="Arial"/>
              <a:buNone/>
            </a:pPr>
            <a:r>
              <a:rPr lang="es-MX" sz="2800" b="0" i="0" u="none" strike="noStrike" cap="none" dirty="0">
                <a:solidFill>
                  <a:srgbClr val="259CDF"/>
                </a:solidFill>
                <a:latin typeface="Arial"/>
                <a:ea typeface="Arial"/>
                <a:cs typeface="Arial"/>
                <a:sym typeface="Arial"/>
              </a:rPr>
              <a:t>Los principios de la Función Relajada</a:t>
            </a:r>
            <a:r>
              <a:rPr lang="fr-CA" sz="2800" b="0" i="0" u="none" strike="noStrike" cap="none" dirty="0">
                <a:solidFill>
                  <a:srgbClr val="259CDF"/>
                </a:solidFill>
                <a:latin typeface="Arial"/>
                <a:ea typeface="Arial"/>
                <a:cs typeface="Arial"/>
                <a:sym typeface="Arial"/>
              </a:rPr>
              <a:t> </a:t>
            </a:r>
            <a:endParaRPr sz="4000" b="0" i="0" u="none" strike="noStrike" cap="none" dirty="0">
              <a:solidFill>
                <a:srgbClr val="171312"/>
              </a:solidFill>
              <a:latin typeface="Arial"/>
              <a:ea typeface="Arial"/>
              <a:cs typeface="Arial"/>
              <a:sym typeface="Arial"/>
            </a:endParaRPr>
          </a:p>
        </p:txBody>
      </p:sp>
      <p:pic>
        <p:nvPicPr>
          <p:cNvPr id="92" name="Google Shape;92;p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131174" y="4766254"/>
            <a:ext cx="2762636" cy="7169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59" descr="noun_676368_cc.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94137" y="1378338"/>
            <a:ext cx="1355725" cy="1146875"/>
          </a:xfrm>
          <a:prstGeom prst="rect">
            <a:avLst/>
          </a:prstGeom>
          <a:noFill/>
          <a:ln>
            <a:noFill/>
          </a:ln>
        </p:spPr>
      </p:pic>
      <p:sp>
        <p:nvSpPr>
          <p:cNvPr id="150" name="Google Shape;150;p59"/>
          <p:cNvSpPr/>
          <p:nvPr/>
        </p:nvSpPr>
        <p:spPr>
          <a:xfrm>
            <a:off x="1695894" y="2903900"/>
            <a:ext cx="6484938" cy="163121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000"/>
              <a:buFont typeface="Arial"/>
              <a:buChar char="•"/>
            </a:pPr>
            <a:r>
              <a:rPr lang="fr-CA" sz="2000" b="0" i="0" u="none" strike="noStrike" cap="none">
                <a:solidFill>
                  <a:srgbClr val="000000"/>
                </a:solidFill>
                <a:latin typeface="Arial"/>
                <a:ea typeface="Arial"/>
                <a:cs typeface="Arial"/>
                <a:sym typeface="Arial"/>
              </a:rPr>
              <a:t>Mia Mingus </a:t>
            </a:r>
            <a:endParaRPr/>
          </a:p>
          <a:p>
            <a:pPr marL="285750" marR="0" lvl="0" indent="-285750" algn="l" rtl="0">
              <a:lnSpc>
                <a:spcPct val="100000"/>
              </a:lnSpc>
              <a:spcBef>
                <a:spcPts val="700"/>
              </a:spcBef>
              <a:spcAft>
                <a:spcPts val="0"/>
              </a:spcAft>
              <a:buClr>
                <a:srgbClr val="000000"/>
              </a:buClr>
              <a:buSzPts val="2000"/>
              <a:buFont typeface="Arial"/>
              <a:buChar char="•"/>
            </a:pPr>
            <a:r>
              <a:rPr lang="fr-CA" sz="2000" b="0" i="0" u="none" strike="noStrike" cap="none">
                <a:solidFill>
                  <a:srgbClr val="000000"/>
                </a:solidFill>
                <a:latin typeface="Arial"/>
                <a:ea typeface="Arial"/>
                <a:cs typeface="Arial"/>
                <a:sym typeface="Arial"/>
              </a:rPr>
              <a:t>Alice Wong</a:t>
            </a:r>
            <a:endParaRPr/>
          </a:p>
          <a:p>
            <a:pPr marL="285750" marR="0" lvl="0" indent="-285750" algn="l" rtl="0">
              <a:lnSpc>
                <a:spcPct val="100000"/>
              </a:lnSpc>
              <a:spcBef>
                <a:spcPts val="700"/>
              </a:spcBef>
              <a:spcAft>
                <a:spcPts val="0"/>
              </a:spcAft>
              <a:buClr>
                <a:srgbClr val="000000"/>
              </a:buClr>
              <a:buSzPts val="2000"/>
              <a:buFont typeface="Arial"/>
              <a:buChar char="•"/>
            </a:pPr>
            <a:r>
              <a:rPr lang="fr-CA" sz="2000" b="0" i="0" u="none" strike="noStrike" cap="none">
                <a:solidFill>
                  <a:srgbClr val="000000"/>
                </a:solidFill>
                <a:latin typeface="Arial"/>
                <a:ea typeface="Arial"/>
                <a:cs typeface="Arial"/>
                <a:sym typeface="Arial"/>
              </a:rPr>
              <a:t>Leah Lakshmi Piepzna-Samarasinha </a:t>
            </a:r>
            <a:endParaRPr/>
          </a:p>
          <a:p>
            <a:pPr marL="285750" marR="0" lvl="0" indent="-285750" algn="l" rtl="0">
              <a:lnSpc>
                <a:spcPct val="100000"/>
              </a:lnSpc>
              <a:spcBef>
                <a:spcPts val="700"/>
              </a:spcBef>
              <a:spcAft>
                <a:spcPts val="0"/>
              </a:spcAft>
              <a:buClr>
                <a:srgbClr val="000000"/>
              </a:buClr>
              <a:buSzPts val="2000"/>
              <a:buFont typeface="Arial"/>
              <a:buChar char="•"/>
            </a:pPr>
            <a:r>
              <a:rPr lang="fr-CA" sz="2000" b="0" i="0" u="none" strike="noStrike" cap="none">
                <a:solidFill>
                  <a:srgbClr val="000000"/>
                </a:solidFill>
                <a:latin typeface="Arial"/>
                <a:ea typeface="Arial"/>
                <a:cs typeface="Arial"/>
                <a:sym typeface="Arial"/>
              </a:rPr>
              <a:t>Kai Cheng Thom</a:t>
            </a:r>
            <a:endParaRPr sz="2000" b="0" i="0" u="none" strike="noStrike" cap="none">
              <a:solidFill>
                <a:srgbClr val="000000"/>
              </a:solidFill>
              <a:latin typeface="Arial"/>
              <a:ea typeface="Arial"/>
              <a:cs typeface="Arial"/>
              <a:sym typeface="Arial"/>
            </a:endParaRPr>
          </a:p>
        </p:txBody>
      </p:sp>
      <p:sp>
        <p:nvSpPr>
          <p:cNvPr id="151" name="Google Shape;151;p59"/>
          <p:cNvSpPr txBox="1"/>
          <p:nvPr/>
        </p:nvSpPr>
        <p:spPr>
          <a:xfrm>
            <a:off x="545241" y="612629"/>
            <a:ext cx="3688388" cy="924205"/>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None/>
            </a:pPr>
            <a:r>
              <a:rPr lang="fr-CA" sz="2800" b="0" i="0" u="none" strike="noStrike" cap="none" dirty="0" err="1">
                <a:solidFill>
                  <a:srgbClr val="000000"/>
                </a:solidFill>
                <a:latin typeface="Arial"/>
                <a:ea typeface="Arial"/>
                <a:cs typeface="Arial"/>
                <a:sym typeface="Arial"/>
              </a:rPr>
              <a:t>Personas</a:t>
            </a:r>
            <a:r>
              <a:rPr lang="fr-CA" sz="2800" b="0" i="0" u="none" strike="noStrike" cap="none" dirty="0">
                <a:solidFill>
                  <a:srgbClr val="000000"/>
                </a:solidFill>
                <a:latin typeface="Arial"/>
                <a:ea typeface="Arial"/>
                <a:cs typeface="Arial"/>
                <a:sym typeface="Arial"/>
              </a:rPr>
              <a:t> importantes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60" descr="https://www.nwhu.on.ca/ourservices/PublishingImages/Equity%20Vs%20Equality.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60932" y="1703679"/>
            <a:ext cx="6422136" cy="4318217"/>
          </a:xfrm>
          <a:prstGeom prst="rect">
            <a:avLst/>
          </a:prstGeom>
          <a:noFill/>
          <a:ln>
            <a:noFill/>
          </a:ln>
        </p:spPr>
      </p:pic>
      <p:sp>
        <p:nvSpPr>
          <p:cNvPr id="157" name="Google Shape;157;p60"/>
          <p:cNvSpPr txBox="1"/>
          <p:nvPr/>
        </p:nvSpPr>
        <p:spPr>
          <a:xfrm>
            <a:off x="1360932" y="6021896"/>
            <a:ext cx="30327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0" i="1" u="none" strike="noStrike" cap="none">
                <a:solidFill>
                  <a:srgbClr val="000000"/>
                </a:solidFill>
                <a:latin typeface="Arial"/>
                <a:ea typeface="Arial"/>
                <a:cs typeface="Arial"/>
                <a:sym typeface="Arial"/>
              </a:rPr>
              <a:t>© 2014, Saskatoon Health Region</a:t>
            </a:r>
            <a:endParaRPr sz="1400" b="0" i="0" u="none" strike="noStrike" cap="none">
              <a:solidFill>
                <a:srgbClr val="000000"/>
              </a:solidFill>
              <a:latin typeface="Arial"/>
              <a:ea typeface="Arial"/>
              <a:cs typeface="Arial"/>
              <a:sym typeface="Arial"/>
            </a:endParaRPr>
          </a:p>
        </p:txBody>
      </p:sp>
      <p:sp>
        <p:nvSpPr>
          <p:cNvPr id="158" name="Google Shape;158;p60"/>
          <p:cNvSpPr txBox="1"/>
          <p:nvPr/>
        </p:nvSpPr>
        <p:spPr>
          <a:xfrm>
            <a:off x="545241" y="612629"/>
            <a:ext cx="3688388" cy="924205"/>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2800"/>
              <a:buFont typeface="Varela Round"/>
              <a:buNone/>
            </a:pPr>
            <a:r>
              <a:rPr lang="fr-CA" sz="2800" b="0" i="0" u="none" strike="noStrike" cap="none" dirty="0" err="1">
                <a:solidFill>
                  <a:srgbClr val="000000"/>
                </a:solidFill>
                <a:latin typeface="Arial"/>
                <a:ea typeface="Arial"/>
                <a:cs typeface="Arial"/>
                <a:sym typeface="Arial"/>
              </a:rPr>
              <a:t>Igualdas</a:t>
            </a:r>
            <a:r>
              <a:rPr lang="fr-CA" sz="2800" b="0" i="0" u="none" strike="noStrike" cap="none" dirty="0">
                <a:solidFill>
                  <a:srgbClr val="000000"/>
                </a:solidFill>
                <a:latin typeface="Arial"/>
                <a:ea typeface="Arial"/>
                <a:cs typeface="Arial"/>
                <a:sym typeface="Arial"/>
              </a:rPr>
              <a:t> vs. </a:t>
            </a:r>
            <a:endParaRPr dirty="0"/>
          </a:p>
          <a:p>
            <a:pPr marL="0" marR="0" lvl="0" indent="0" algn="l" rtl="0">
              <a:lnSpc>
                <a:spcPct val="80000"/>
              </a:lnSpc>
              <a:spcBef>
                <a:spcPts val="0"/>
              </a:spcBef>
              <a:spcAft>
                <a:spcPts val="0"/>
              </a:spcAft>
              <a:buClr>
                <a:srgbClr val="000000"/>
              </a:buClr>
              <a:buSzPts val="2800"/>
              <a:buFont typeface="Varela Round"/>
              <a:buNone/>
            </a:pPr>
            <a:r>
              <a:rPr lang="fr-CA" sz="2800" b="0" i="0" u="none" strike="noStrike" cap="none" dirty="0" err="1">
                <a:solidFill>
                  <a:srgbClr val="259CDF"/>
                </a:solidFill>
                <a:latin typeface="Arial"/>
                <a:ea typeface="Arial"/>
                <a:cs typeface="Arial"/>
                <a:sym typeface="Arial"/>
              </a:rPr>
              <a:t>Equidad</a:t>
            </a:r>
            <a:endParaRPr sz="2800" b="0" i="0" u="none" strike="noStrike" cap="none" dirty="0">
              <a:solidFill>
                <a:srgbClr val="259CDF"/>
              </a:solidFill>
              <a:latin typeface="Varela Round"/>
              <a:ea typeface="Varela Round"/>
              <a:cs typeface="Varela Round"/>
              <a:sym typeface="Varela Round"/>
            </a:endParaRPr>
          </a:p>
          <a:p>
            <a:pPr marL="0" marR="0" lvl="0" indent="0" algn="l" rtl="0">
              <a:lnSpc>
                <a:spcPct val="80000"/>
              </a:lnSpc>
              <a:spcBef>
                <a:spcPts val="0"/>
              </a:spcBef>
              <a:spcAft>
                <a:spcPts val="0"/>
              </a:spcAft>
              <a:buClr>
                <a:srgbClr val="000000"/>
              </a:buClr>
              <a:buSzPts val="2800"/>
              <a:buFont typeface="Varela Round"/>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3"/>
          <p:cNvSpPr txBox="1">
            <a:spLocks noGrp="1"/>
          </p:cNvSpPr>
          <p:nvPr>
            <p:ph type="body" idx="1"/>
          </p:nvPr>
        </p:nvSpPr>
        <p:spPr>
          <a:xfrm>
            <a:off x="1436867" y="2111263"/>
            <a:ext cx="6453078" cy="3644814"/>
          </a:xfrm>
          <a:prstGeom prst="rect">
            <a:avLst/>
          </a:prstGeom>
          <a:noFill/>
          <a:ln>
            <a:noFill/>
          </a:ln>
        </p:spPr>
        <p:txBody>
          <a:bodyPr spcFirstLastPara="1" wrap="square" lIns="91425" tIns="91425" rIns="91425" bIns="91425" anchor="t" anchorCtr="0">
            <a:noAutofit/>
          </a:bodyPr>
          <a:lstStyle/>
          <a:p>
            <a:pPr marL="457200" lvl="0" indent="-355600" algn="l" rtl="0">
              <a:lnSpc>
                <a:spcPct val="120000"/>
              </a:lnSpc>
              <a:spcBef>
                <a:spcPts val="0"/>
              </a:spcBef>
              <a:spcAft>
                <a:spcPts val="0"/>
              </a:spcAft>
              <a:buClr>
                <a:srgbClr val="000000"/>
              </a:buClr>
              <a:buSzPts val="2000"/>
              <a:buChar char="•"/>
            </a:pPr>
            <a:r>
              <a:rPr lang="es-MX" sz="2000" b="0" i="0" u="none" strike="noStrike" cap="none" dirty="0">
                <a:solidFill>
                  <a:srgbClr val="000000"/>
                </a:solidFill>
                <a:latin typeface="Arial"/>
                <a:ea typeface="Arial"/>
                <a:cs typeface="Arial"/>
                <a:sym typeface="Arial"/>
              </a:rPr>
              <a:t>El </a:t>
            </a:r>
            <a:r>
              <a:rPr lang="es-MX" sz="2000" b="1" i="0" u="none" strike="noStrike" cap="none" dirty="0">
                <a:solidFill>
                  <a:srgbClr val="000000"/>
                </a:solidFill>
                <a:latin typeface="Arial"/>
                <a:ea typeface="Arial"/>
                <a:cs typeface="Arial"/>
                <a:sym typeface="Arial"/>
              </a:rPr>
              <a:t>modelo médico </a:t>
            </a:r>
            <a:r>
              <a:rPr lang="es-MX" sz="2000" b="0" i="0" u="none" strike="noStrike" cap="none" dirty="0">
                <a:solidFill>
                  <a:srgbClr val="000000"/>
                </a:solidFill>
                <a:latin typeface="Arial"/>
                <a:ea typeface="Arial"/>
                <a:cs typeface="Arial"/>
                <a:sym typeface="Arial"/>
              </a:rPr>
              <a:t>se centra en lo que le pasa a una persona, no en lo que necesita.</a:t>
            </a:r>
          </a:p>
          <a:p>
            <a:pPr marL="457200" lvl="0" indent="-355600" algn="l" rtl="0">
              <a:lnSpc>
                <a:spcPct val="120000"/>
              </a:lnSpc>
              <a:spcBef>
                <a:spcPts val="0"/>
              </a:spcBef>
              <a:spcAft>
                <a:spcPts val="0"/>
              </a:spcAft>
              <a:buClr>
                <a:srgbClr val="000000"/>
              </a:buClr>
              <a:buSzPts val="2000"/>
              <a:buChar char="•"/>
            </a:pPr>
            <a:endParaRPr lang="es-MX" dirty="0">
              <a:solidFill>
                <a:srgbClr val="000000"/>
              </a:solidFill>
              <a:latin typeface="Arial"/>
              <a:ea typeface="Arial"/>
              <a:cs typeface="Arial"/>
              <a:sym typeface="Arial"/>
            </a:endParaRPr>
          </a:p>
          <a:p>
            <a:pPr marL="457200" lvl="0" indent="-355600" algn="l" rtl="0">
              <a:lnSpc>
                <a:spcPct val="120000"/>
              </a:lnSpc>
              <a:spcBef>
                <a:spcPts val="0"/>
              </a:spcBef>
              <a:spcAft>
                <a:spcPts val="0"/>
              </a:spcAft>
              <a:buClr>
                <a:srgbClr val="000000"/>
              </a:buClr>
              <a:buSzPts val="2000"/>
              <a:buChar char="•"/>
            </a:pPr>
            <a:r>
              <a:rPr lang="es-MX" sz="2000" b="0" i="0" u="none" strike="noStrike" cap="none" dirty="0">
                <a:solidFill>
                  <a:srgbClr val="000000"/>
                </a:solidFill>
                <a:latin typeface="Arial"/>
                <a:ea typeface="Arial"/>
                <a:cs typeface="Arial"/>
                <a:sym typeface="Arial"/>
              </a:rPr>
              <a:t>El </a:t>
            </a:r>
            <a:r>
              <a:rPr lang="es-MX" sz="2000" b="1" i="0" u="none" strike="noStrike" cap="none" dirty="0">
                <a:solidFill>
                  <a:srgbClr val="000000"/>
                </a:solidFill>
                <a:latin typeface="Arial"/>
                <a:ea typeface="Arial"/>
                <a:cs typeface="Arial"/>
                <a:sym typeface="Arial"/>
              </a:rPr>
              <a:t>modelo social </a:t>
            </a:r>
            <a:r>
              <a:rPr lang="es-MX" sz="2000" b="0" i="0" u="none" strike="noStrike" cap="none" dirty="0">
                <a:solidFill>
                  <a:srgbClr val="000000"/>
                </a:solidFill>
                <a:latin typeface="Arial"/>
                <a:ea typeface="Arial"/>
                <a:cs typeface="Arial"/>
                <a:sym typeface="Arial"/>
              </a:rPr>
              <a:t>se centra en la idea de que la discapacidad está causada por el modo en que está organizada la sociedad, y no por la discapacidad del individuo.</a:t>
            </a:r>
            <a:endParaRPr sz="2000" b="0" i="0" u="none" strike="noStrike" cap="none" dirty="0">
              <a:solidFill>
                <a:srgbClr val="595959"/>
              </a:solidFill>
              <a:latin typeface="Arial"/>
              <a:ea typeface="Arial"/>
              <a:cs typeface="Arial"/>
              <a:sym typeface="Arial"/>
            </a:endParaRPr>
          </a:p>
        </p:txBody>
      </p:sp>
      <p:sp>
        <p:nvSpPr>
          <p:cNvPr id="164" name="Google Shape;164;p13"/>
          <p:cNvSpPr txBox="1"/>
          <p:nvPr/>
        </p:nvSpPr>
        <p:spPr>
          <a:xfrm>
            <a:off x="545241" y="612629"/>
            <a:ext cx="4786414" cy="924205"/>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2800"/>
              <a:buFont typeface="Varela Round"/>
              <a:buNone/>
            </a:pPr>
            <a:r>
              <a:rPr lang="fr-CA" sz="2800" b="0" i="0" u="none" strike="noStrike" cap="none" dirty="0">
                <a:solidFill>
                  <a:srgbClr val="000000"/>
                </a:solidFill>
                <a:latin typeface="Arial"/>
                <a:ea typeface="Arial"/>
                <a:cs typeface="Arial"/>
                <a:sym typeface="Arial"/>
              </a:rPr>
              <a:t>Medico </a:t>
            </a:r>
            <a:r>
              <a:rPr lang="fr-CA" sz="2800" dirty="0"/>
              <a:t>y</a:t>
            </a:r>
            <a:r>
              <a:rPr lang="fr-CA" sz="2800" b="0" i="0" u="none" strike="noStrike" cap="none" dirty="0">
                <a:solidFill>
                  <a:srgbClr val="000000"/>
                </a:solidFill>
                <a:latin typeface="Arial"/>
                <a:ea typeface="Arial"/>
                <a:cs typeface="Arial"/>
                <a:sym typeface="Arial"/>
              </a:rPr>
              <a:t> Social </a:t>
            </a:r>
          </a:p>
          <a:p>
            <a:pPr marL="0" marR="0" lvl="0" indent="0" algn="l" rtl="0">
              <a:lnSpc>
                <a:spcPct val="80000"/>
              </a:lnSpc>
              <a:spcBef>
                <a:spcPts val="0"/>
              </a:spcBef>
              <a:spcAft>
                <a:spcPts val="0"/>
              </a:spcAft>
              <a:buClr>
                <a:srgbClr val="000000"/>
              </a:buClr>
              <a:buSzPts val="2800"/>
              <a:buFont typeface="Varela Round"/>
              <a:buNone/>
            </a:pPr>
            <a:r>
              <a:rPr lang="fr-CA" sz="2800" b="0" i="0" u="none" strike="noStrike" cap="none" dirty="0" err="1">
                <a:solidFill>
                  <a:srgbClr val="259CDF"/>
                </a:solidFill>
                <a:latin typeface="Arial"/>
                <a:ea typeface="Arial"/>
                <a:cs typeface="Arial"/>
                <a:sym typeface="Arial"/>
              </a:rPr>
              <a:t>Modelos</a:t>
            </a:r>
            <a:r>
              <a:rPr lang="fr-CA" sz="2800" b="0" i="0" u="none" strike="noStrike" cap="none" dirty="0">
                <a:solidFill>
                  <a:srgbClr val="259CDF"/>
                </a:solidFill>
                <a:latin typeface="Arial"/>
                <a:ea typeface="Arial"/>
                <a:cs typeface="Arial"/>
                <a:sym typeface="Arial"/>
              </a:rPr>
              <a:t> </a:t>
            </a:r>
            <a:r>
              <a:rPr lang="es-MX" sz="2800" b="0" i="0" u="none" strike="noStrike" cap="none" dirty="0">
                <a:solidFill>
                  <a:srgbClr val="259CDF"/>
                </a:solidFill>
                <a:latin typeface="Arial"/>
                <a:ea typeface="Arial"/>
                <a:cs typeface="Arial"/>
                <a:sym typeface="Arial"/>
              </a:rPr>
              <a:t>la discapacidad</a:t>
            </a:r>
            <a:endParaRPr sz="1400" b="0" i="0" u="none"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2800"/>
              <a:buFont typeface="Varela Round"/>
              <a:buNone/>
            </a:pPr>
            <a:endParaRPr sz="2800" b="0" i="0" u="none" strike="noStrike" cap="none" dirty="0">
              <a:solidFill>
                <a:srgbClr val="259CDF"/>
              </a:solidFill>
              <a:latin typeface="Varela Round"/>
              <a:ea typeface="Varela Round"/>
              <a:cs typeface="Varela Round"/>
              <a:sym typeface="Varela Round"/>
            </a:endParaRPr>
          </a:p>
          <a:p>
            <a:pPr marL="0" marR="0" lvl="0" indent="0" algn="l" rtl="0">
              <a:lnSpc>
                <a:spcPct val="80000"/>
              </a:lnSpc>
              <a:spcBef>
                <a:spcPts val="0"/>
              </a:spcBef>
              <a:spcAft>
                <a:spcPts val="0"/>
              </a:spcAft>
              <a:buClr>
                <a:srgbClr val="000000"/>
              </a:buClr>
              <a:buSzPts val="2800"/>
              <a:buFont typeface="Varela Round"/>
              <a:buNone/>
            </a:pPr>
            <a:endParaRPr sz="1400" b="0" i="0" u="none" strike="noStrike" cap="none" dirty="0">
              <a:solidFill>
                <a:srgbClr val="000000"/>
              </a:solidFill>
              <a:latin typeface="Arial"/>
              <a:ea typeface="Arial"/>
              <a:cs typeface="Arial"/>
              <a:sym typeface="Arial"/>
            </a:endParaRPr>
          </a:p>
        </p:txBody>
      </p:sp>
      <p:pic>
        <p:nvPicPr>
          <p:cNvPr id="165" name="Google Shape;165;p13" descr="arrows_blue.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4269617" y="5409830"/>
            <a:ext cx="566983" cy="12571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5"/>
          <p:cNvSpPr txBox="1">
            <a:spLocks noGrp="1"/>
          </p:cNvSpPr>
          <p:nvPr>
            <p:ph type="title"/>
          </p:nvPr>
        </p:nvSpPr>
        <p:spPr>
          <a:xfrm>
            <a:off x="790766" y="822279"/>
            <a:ext cx="4990500" cy="9243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1400"/>
              <a:buFont typeface="Varela Round"/>
              <a:buNone/>
            </a:pPr>
            <a:r>
              <a:rPr lang="fr-CA" sz="2800" b="0" i="0" u="none" strike="noStrike" cap="none" dirty="0" err="1">
                <a:solidFill>
                  <a:srgbClr val="259CDF"/>
                </a:solidFill>
                <a:latin typeface="Arial"/>
                <a:ea typeface="Arial"/>
                <a:cs typeface="Arial"/>
                <a:sym typeface="Arial"/>
              </a:rPr>
              <a:t>Lenguaje</a:t>
            </a:r>
            <a:endParaRPr sz="4000" b="0" i="0" u="none" strike="noStrike" cap="none" dirty="0">
              <a:solidFill>
                <a:srgbClr val="259CDF"/>
              </a:solidFill>
              <a:latin typeface="Arial"/>
              <a:ea typeface="Arial"/>
              <a:cs typeface="Arial"/>
              <a:sym typeface="Arial"/>
            </a:endParaRPr>
          </a:p>
        </p:txBody>
      </p:sp>
      <p:sp>
        <p:nvSpPr>
          <p:cNvPr id="171" name="Google Shape;171;p15"/>
          <p:cNvSpPr txBox="1"/>
          <p:nvPr/>
        </p:nvSpPr>
        <p:spPr>
          <a:xfrm>
            <a:off x="2048256" y="1628774"/>
            <a:ext cx="4794096" cy="4832985"/>
          </a:xfrm>
          <a:prstGeom prst="rect">
            <a:avLst/>
          </a:prstGeom>
          <a:noFill/>
          <a:ln>
            <a:noFill/>
          </a:ln>
        </p:spPr>
        <p:txBody>
          <a:bodyPr spcFirstLastPara="1" wrap="square" lIns="91425" tIns="91425" rIns="91425" bIns="91425" anchor="t" anchorCtr="0">
            <a:noAutofit/>
          </a:bodyPr>
          <a:lstStyle/>
          <a:p>
            <a:pPr marL="285750" marR="0" lvl="0" indent="-285750" algn="l" rtl="0">
              <a:lnSpc>
                <a:spcPct val="100000"/>
              </a:lnSpc>
              <a:spcBef>
                <a:spcPts val="350"/>
              </a:spcBef>
              <a:spcAft>
                <a:spcPts val="0"/>
              </a:spcAft>
              <a:buClr>
                <a:srgbClr val="000000"/>
              </a:buClr>
              <a:buSzPts val="2000"/>
              <a:buFont typeface="Arial"/>
              <a:buChar char="•"/>
            </a:pPr>
            <a:r>
              <a:rPr lang="es-MX" sz="2000" b="0" i="0" u="none" strike="noStrike" cap="none" dirty="0">
                <a:solidFill>
                  <a:srgbClr val="000000"/>
                </a:solidFill>
                <a:latin typeface="Arial"/>
                <a:ea typeface="Arial"/>
                <a:cs typeface="Arial"/>
                <a:sym typeface="Arial"/>
              </a:rPr>
              <a:t>Discapacitado, discapacitada.</a:t>
            </a:r>
          </a:p>
          <a:p>
            <a:pPr marL="285750" marR="0" lvl="0" indent="-285750" algn="l" rtl="0">
              <a:lnSpc>
                <a:spcPct val="100000"/>
              </a:lnSpc>
              <a:spcBef>
                <a:spcPts val="350"/>
              </a:spcBef>
              <a:spcAft>
                <a:spcPts val="0"/>
              </a:spcAft>
              <a:buClr>
                <a:srgbClr val="000000"/>
              </a:buClr>
              <a:buSzPts val="2000"/>
              <a:buFont typeface="Arial"/>
              <a:buChar char="•"/>
            </a:pPr>
            <a:r>
              <a:rPr lang="es-MX" sz="2000" b="0" i="0" u="none" strike="noStrike" cap="none" dirty="0">
                <a:solidFill>
                  <a:srgbClr val="000000"/>
                </a:solidFill>
                <a:latin typeface="Arial"/>
                <a:ea typeface="Arial"/>
                <a:cs typeface="Arial"/>
                <a:sym typeface="Arial"/>
              </a:rPr>
              <a:t>Loca, loco</a:t>
            </a:r>
          </a:p>
          <a:p>
            <a:pPr marL="285750" marR="0" lvl="0" indent="-285750" algn="l" rtl="0">
              <a:lnSpc>
                <a:spcPct val="100000"/>
              </a:lnSpc>
              <a:spcBef>
                <a:spcPts val="350"/>
              </a:spcBef>
              <a:spcAft>
                <a:spcPts val="0"/>
              </a:spcAft>
              <a:buClr>
                <a:srgbClr val="000000"/>
              </a:buClr>
              <a:buSzPts val="2000"/>
              <a:buFont typeface="Arial"/>
              <a:buChar char="•"/>
            </a:pPr>
            <a:r>
              <a:rPr lang="es-MX" sz="2000" b="0" i="0" u="none" strike="noStrike" cap="none" dirty="0">
                <a:solidFill>
                  <a:srgbClr val="000000"/>
                </a:solidFill>
                <a:latin typeface="Arial"/>
                <a:ea typeface="Arial"/>
                <a:cs typeface="Arial"/>
                <a:sym typeface="Arial"/>
              </a:rPr>
              <a:t>Sordos y sordos</a:t>
            </a:r>
          </a:p>
          <a:p>
            <a:pPr marL="285750" marR="0" lvl="0" indent="-285750" algn="l" rtl="0">
              <a:lnSpc>
                <a:spcPct val="100000"/>
              </a:lnSpc>
              <a:spcBef>
                <a:spcPts val="350"/>
              </a:spcBef>
              <a:spcAft>
                <a:spcPts val="0"/>
              </a:spcAft>
              <a:buClr>
                <a:srgbClr val="000000"/>
              </a:buClr>
              <a:buSzPts val="2000"/>
              <a:buFont typeface="Arial"/>
              <a:buChar char="•"/>
            </a:pPr>
            <a:r>
              <a:rPr lang="es-MX" sz="2000" b="0" i="0" u="none" strike="noStrike" cap="none" dirty="0">
                <a:solidFill>
                  <a:srgbClr val="000000"/>
                </a:solidFill>
                <a:latin typeface="Arial"/>
                <a:ea typeface="Arial"/>
                <a:cs typeface="Arial"/>
                <a:sym typeface="Arial"/>
              </a:rPr>
              <a:t>CRIP</a:t>
            </a:r>
          </a:p>
          <a:p>
            <a:pPr marL="285750" marR="0" lvl="0" indent="-285750" algn="l" rtl="0">
              <a:lnSpc>
                <a:spcPct val="100000"/>
              </a:lnSpc>
              <a:spcBef>
                <a:spcPts val="350"/>
              </a:spcBef>
              <a:spcAft>
                <a:spcPts val="0"/>
              </a:spcAft>
              <a:buClr>
                <a:srgbClr val="000000"/>
              </a:buClr>
              <a:buSzPts val="2000"/>
              <a:buFont typeface="Arial"/>
              <a:buChar char="•"/>
            </a:pPr>
            <a:r>
              <a:rPr lang="es-MX" sz="2000" b="0" i="0" u="none" strike="noStrike" cap="none" dirty="0">
                <a:solidFill>
                  <a:srgbClr val="000000"/>
                </a:solidFill>
                <a:latin typeface="Arial"/>
                <a:ea typeface="Arial"/>
                <a:cs typeface="Arial"/>
                <a:sym typeface="Arial"/>
              </a:rPr>
              <a:t>Identificado/a con la discapacidad</a:t>
            </a:r>
          </a:p>
          <a:p>
            <a:pPr marL="285750" marR="0" lvl="0" indent="-285750" algn="l" rtl="0">
              <a:lnSpc>
                <a:spcPct val="100000"/>
              </a:lnSpc>
              <a:spcBef>
                <a:spcPts val="350"/>
              </a:spcBef>
              <a:spcAft>
                <a:spcPts val="0"/>
              </a:spcAft>
              <a:buClr>
                <a:srgbClr val="000000"/>
              </a:buClr>
              <a:buSzPts val="2000"/>
              <a:buFont typeface="Arial"/>
              <a:buChar char="•"/>
            </a:pPr>
            <a:r>
              <a:rPr lang="es-MX" sz="2000" b="0" i="0" u="none" strike="noStrike" cap="none" dirty="0">
                <a:solidFill>
                  <a:srgbClr val="000000"/>
                </a:solidFill>
                <a:latin typeface="Arial"/>
                <a:ea typeface="Arial"/>
                <a:cs typeface="Arial"/>
                <a:sym typeface="Arial"/>
              </a:rPr>
              <a:t>Persona con discapacidad</a:t>
            </a:r>
          </a:p>
          <a:p>
            <a:pPr marL="285750" marR="0" lvl="0" indent="-285750" algn="l" rtl="0">
              <a:lnSpc>
                <a:spcPct val="100000"/>
              </a:lnSpc>
              <a:spcBef>
                <a:spcPts val="350"/>
              </a:spcBef>
              <a:spcAft>
                <a:spcPts val="0"/>
              </a:spcAft>
              <a:buClr>
                <a:srgbClr val="000000"/>
              </a:buClr>
              <a:buSzPts val="2000"/>
              <a:buFont typeface="Arial"/>
              <a:buChar char="•"/>
            </a:pPr>
            <a:r>
              <a:rPr lang="es-MX" sz="2000" b="0" i="0" u="none" strike="noStrike" cap="none" dirty="0">
                <a:solidFill>
                  <a:srgbClr val="000000"/>
                </a:solidFill>
                <a:latin typeface="Arial"/>
                <a:ea typeface="Arial"/>
                <a:cs typeface="Arial"/>
                <a:sym typeface="Arial"/>
              </a:rPr>
              <a:t>Persona con experiencia vivida. </a:t>
            </a:r>
          </a:p>
          <a:p>
            <a:pPr marL="285750" marR="0" lvl="0" indent="-285750" algn="l" rtl="0">
              <a:lnSpc>
                <a:spcPct val="100000"/>
              </a:lnSpc>
              <a:spcBef>
                <a:spcPts val="350"/>
              </a:spcBef>
              <a:spcAft>
                <a:spcPts val="0"/>
              </a:spcAft>
              <a:buClr>
                <a:srgbClr val="000000"/>
              </a:buClr>
              <a:buSzPts val="2000"/>
              <a:buFont typeface="Arial"/>
              <a:buChar char="•"/>
            </a:pPr>
            <a:r>
              <a:rPr lang="es-MX" sz="2000" b="0" i="0" u="none" strike="noStrike" cap="none" dirty="0">
                <a:solidFill>
                  <a:srgbClr val="000000"/>
                </a:solidFill>
                <a:latin typeface="Arial"/>
                <a:ea typeface="Arial"/>
                <a:cs typeface="Arial"/>
                <a:sym typeface="Arial"/>
              </a:rPr>
              <a:t>Sensibilidad sensorial</a:t>
            </a:r>
          </a:p>
          <a:p>
            <a:pPr marL="285750" marR="0" lvl="0" indent="-285750" algn="l" rtl="0">
              <a:lnSpc>
                <a:spcPct val="100000"/>
              </a:lnSpc>
              <a:spcBef>
                <a:spcPts val="350"/>
              </a:spcBef>
              <a:spcAft>
                <a:spcPts val="0"/>
              </a:spcAft>
              <a:buClr>
                <a:srgbClr val="000000"/>
              </a:buClr>
              <a:buSzPts val="2000"/>
              <a:buFont typeface="Arial"/>
              <a:buChar char="•"/>
            </a:pPr>
            <a:r>
              <a:rPr lang="es-MX" sz="2000" b="0" i="0" u="none" strike="noStrike" cap="none" dirty="0">
                <a:solidFill>
                  <a:srgbClr val="000000"/>
                </a:solidFill>
                <a:latin typeface="Arial"/>
                <a:ea typeface="Arial"/>
                <a:cs typeface="Arial"/>
                <a:sym typeface="Arial"/>
              </a:rPr>
              <a:t>Neurodivergente/</a:t>
            </a:r>
            <a:r>
              <a:rPr lang="es-MX" sz="2000" b="0" i="0" u="none" strike="noStrike" cap="none" dirty="0" err="1">
                <a:solidFill>
                  <a:srgbClr val="000000"/>
                </a:solidFill>
                <a:latin typeface="Arial"/>
                <a:ea typeface="Arial"/>
                <a:cs typeface="Arial"/>
                <a:sym typeface="Arial"/>
              </a:rPr>
              <a:t>neurodiferencia</a:t>
            </a:r>
            <a:endParaRPr lang="es-MX" sz="20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350"/>
              </a:spcBef>
              <a:spcAft>
                <a:spcPts val="0"/>
              </a:spcAft>
              <a:buClr>
                <a:srgbClr val="000000"/>
              </a:buClr>
              <a:buSzPts val="2000"/>
              <a:buFont typeface="Arial"/>
              <a:buChar char="•"/>
            </a:pPr>
            <a:r>
              <a:rPr lang="es-MX" sz="2000" b="0" i="0" u="none" strike="noStrike" cap="none" dirty="0">
                <a:solidFill>
                  <a:srgbClr val="000000"/>
                </a:solidFill>
                <a:latin typeface="Arial"/>
                <a:ea typeface="Arial"/>
                <a:cs typeface="Arial"/>
                <a:sym typeface="Arial"/>
              </a:rPr>
              <a:t>Usuario/a de silla de ruedas.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a:spLocks noGrp="1"/>
          </p:cNvSpPr>
          <p:nvPr>
            <p:ph type="ctrTitle"/>
          </p:nvPr>
        </p:nvSpPr>
        <p:spPr>
          <a:xfrm>
            <a:off x="487680" y="371493"/>
            <a:ext cx="8014078" cy="816864"/>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fr-CA" sz="3200" dirty="0" err="1">
                <a:solidFill>
                  <a:srgbClr val="259CDF"/>
                </a:solidFill>
                <a:latin typeface="Arial"/>
                <a:ea typeface="Arial"/>
                <a:cs typeface="Arial"/>
                <a:sym typeface="Arial"/>
              </a:rPr>
              <a:t>Funciones</a:t>
            </a:r>
            <a:r>
              <a:rPr lang="fr-CA" sz="3200" dirty="0">
                <a:solidFill>
                  <a:srgbClr val="259CDF"/>
                </a:solidFill>
                <a:latin typeface="Arial"/>
                <a:ea typeface="Arial"/>
                <a:cs typeface="Arial"/>
                <a:sym typeface="Arial"/>
              </a:rPr>
              <a:t> </a:t>
            </a:r>
            <a:r>
              <a:rPr lang="fr-CA" sz="3200" dirty="0" err="1">
                <a:solidFill>
                  <a:srgbClr val="259CDF"/>
                </a:solidFill>
                <a:latin typeface="Arial"/>
                <a:ea typeface="Arial"/>
                <a:cs typeface="Arial"/>
                <a:sym typeface="Arial"/>
              </a:rPr>
              <a:t>Relajadas</a:t>
            </a:r>
            <a:r>
              <a:rPr lang="fr-CA" sz="3200" dirty="0">
                <a:solidFill>
                  <a:srgbClr val="259CDF"/>
                </a:solidFill>
                <a:latin typeface="Arial"/>
                <a:ea typeface="Arial"/>
                <a:cs typeface="Arial"/>
                <a:sym typeface="Arial"/>
              </a:rPr>
              <a:t> </a:t>
            </a:r>
            <a:r>
              <a:rPr lang="fr-CA" sz="3200" dirty="0">
                <a:latin typeface="Arial"/>
                <a:ea typeface="Arial"/>
                <a:cs typeface="Arial"/>
                <a:sym typeface="Arial"/>
              </a:rPr>
              <a:t>en Reino </a:t>
            </a:r>
            <a:r>
              <a:rPr lang="fr-CA" sz="3200" dirty="0" err="1">
                <a:latin typeface="Arial"/>
                <a:ea typeface="Arial"/>
                <a:cs typeface="Arial"/>
                <a:sym typeface="Arial"/>
              </a:rPr>
              <a:t>Unido</a:t>
            </a:r>
            <a:endParaRPr sz="3200" dirty="0">
              <a:latin typeface="Arial"/>
              <a:ea typeface="Arial"/>
              <a:cs typeface="Arial"/>
              <a:sym typeface="Arial"/>
            </a:endParaRPr>
          </a:p>
        </p:txBody>
      </p:sp>
      <p:pic>
        <p:nvPicPr>
          <p:cNvPr id="177" name="Google Shape;177;p9" descr="Jes Thom.jpg"/>
          <p:cNvPicPr preferRelativeResize="0"/>
          <p:nvPr/>
        </p:nvPicPr>
        <p:blipFill rotWithShape="1">
          <a:blip r:embed="rId3">
            <a:alphaModFix/>
          </a:blip>
          <a:srcRect/>
          <a:stretch/>
        </p:blipFill>
        <p:spPr>
          <a:xfrm>
            <a:off x="731520" y="1493883"/>
            <a:ext cx="7680960" cy="49926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ctrTitle"/>
          </p:nvPr>
        </p:nvSpPr>
        <p:spPr>
          <a:xfrm>
            <a:off x="635000" y="1487285"/>
            <a:ext cx="3592286" cy="3774143"/>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fr-CA" sz="2800" dirty="0" err="1">
                <a:solidFill>
                  <a:srgbClr val="259CDF"/>
                </a:solidFill>
                <a:latin typeface="Arial"/>
                <a:ea typeface="Arial"/>
                <a:cs typeface="Arial"/>
                <a:sym typeface="Arial"/>
              </a:rPr>
              <a:t>Funciones</a:t>
            </a:r>
            <a:r>
              <a:rPr lang="fr-CA" sz="2800" dirty="0">
                <a:solidFill>
                  <a:srgbClr val="259CDF"/>
                </a:solidFill>
                <a:latin typeface="Arial"/>
                <a:ea typeface="Arial"/>
                <a:cs typeface="Arial"/>
                <a:sym typeface="Arial"/>
              </a:rPr>
              <a:t> </a:t>
            </a:r>
            <a:r>
              <a:rPr lang="fr-CA" sz="2800" dirty="0" err="1">
                <a:solidFill>
                  <a:srgbClr val="259CDF"/>
                </a:solidFill>
                <a:latin typeface="Arial"/>
                <a:ea typeface="Arial"/>
                <a:cs typeface="Arial"/>
                <a:sym typeface="Arial"/>
              </a:rPr>
              <a:t>Relajadas</a:t>
            </a:r>
            <a:br>
              <a:rPr lang="fr-CA" sz="2800" dirty="0">
                <a:solidFill>
                  <a:srgbClr val="259CDF"/>
                </a:solidFill>
                <a:latin typeface="Arial"/>
                <a:ea typeface="Arial"/>
                <a:cs typeface="Arial"/>
                <a:sym typeface="Arial"/>
              </a:rPr>
            </a:br>
            <a:r>
              <a:rPr lang="fr-CA" sz="2800" dirty="0">
                <a:latin typeface="Arial"/>
                <a:ea typeface="Arial"/>
                <a:cs typeface="Arial"/>
                <a:sym typeface="Arial"/>
              </a:rPr>
              <a:t>e</a:t>
            </a:r>
            <a:r>
              <a:rPr lang="fr-CA" sz="2800" dirty="0">
                <a:solidFill>
                  <a:schemeClr val="dk1"/>
                </a:solidFill>
                <a:latin typeface="Arial"/>
                <a:ea typeface="Arial"/>
                <a:cs typeface="Arial"/>
                <a:sym typeface="Arial"/>
              </a:rPr>
              <a:t>n </a:t>
            </a:r>
            <a:r>
              <a:rPr lang="fr-CA" sz="2800" dirty="0" err="1">
                <a:solidFill>
                  <a:schemeClr val="dk1"/>
                </a:solidFill>
                <a:latin typeface="Arial"/>
                <a:ea typeface="Arial"/>
                <a:cs typeface="Arial"/>
                <a:sym typeface="Arial"/>
              </a:rPr>
              <a:t>Canadá</a:t>
            </a:r>
            <a:endParaRPr sz="2800" dirty="0">
              <a:solidFill>
                <a:schemeClr val="dk1"/>
              </a:solidFill>
              <a:latin typeface="Arial"/>
              <a:ea typeface="Arial"/>
              <a:cs typeface="Arial"/>
              <a:sym typeface="Arial"/>
            </a:endParaRPr>
          </a:p>
        </p:txBody>
      </p:sp>
      <p:pic>
        <p:nvPicPr>
          <p:cNvPr id="183" name="Google Shape;183;p10" descr="bug-by-Yolanda-Bonnell-photo-by-Kaytee-Dalton-5.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27286" y="0"/>
            <a:ext cx="4590143" cy="688521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7" descr="biscuit.jpg"/>
          <p:cNvPicPr preferRelativeResize="0"/>
          <p:nvPr/>
        </p:nvPicPr>
        <p:blipFill rotWithShape="1">
          <a:blip r:embed="rId3">
            <a:alphaModFix/>
          </a:blip>
          <a:srcRect/>
          <a:stretch/>
        </p:blipFill>
        <p:spPr>
          <a:xfrm>
            <a:off x="-931046" y="-215201"/>
            <a:ext cx="12925203" cy="7270427"/>
          </a:xfrm>
          <a:prstGeom prst="rect">
            <a:avLst/>
          </a:prstGeom>
          <a:noFill/>
          <a:ln>
            <a:noFill/>
          </a:ln>
        </p:spPr>
      </p:pic>
      <p:sp>
        <p:nvSpPr>
          <p:cNvPr id="189" name="Google Shape;189;p17"/>
          <p:cNvSpPr/>
          <p:nvPr/>
        </p:nvSpPr>
        <p:spPr>
          <a:xfrm>
            <a:off x="-1043125" y="-215200"/>
            <a:ext cx="5289600" cy="7270426"/>
          </a:xfrm>
          <a:prstGeom prst="rect">
            <a:avLst/>
          </a:prstGeom>
          <a:solidFill>
            <a:srgbClr val="FFCCFF"/>
          </a:solidFill>
          <a:ln>
            <a:noFill/>
          </a:ln>
          <a:effectLst>
            <a:outerShdw blurRad="39999" dist="23000" dir="5400000" rotWithShape="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0" name="Google Shape;190;p17"/>
          <p:cNvSpPr txBox="1">
            <a:spLocks noGrp="1"/>
          </p:cNvSpPr>
          <p:nvPr>
            <p:ph type="body" idx="1"/>
          </p:nvPr>
        </p:nvSpPr>
        <p:spPr>
          <a:xfrm>
            <a:off x="399626" y="1935332"/>
            <a:ext cx="3424484" cy="4670922"/>
          </a:xfrm>
          <a:prstGeom prst="rect">
            <a:avLst/>
          </a:prstGeom>
          <a:noFill/>
          <a:ln>
            <a:noFill/>
          </a:ln>
        </p:spPr>
        <p:txBody>
          <a:bodyPr spcFirstLastPara="1" wrap="square" lIns="91425" tIns="91425" rIns="91425" bIns="91425" anchor="t" anchorCtr="0">
            <a:noAutofit/>
          </a:bodyPr>
          <a:lstStyle/>
          <a:p>
            <a:pPr marL="127000" marR="0" lvl="0" indent="0" algn="l" rtl="0">
              <a:lnSpc>
                <a:spcPct val="120000"/>
              </a:lnSpc>
              <a:spcBef>
                <a:spcPts val="0"/>
              </a:spcBef>
              <a:spcAft>
                <a:spcPts val="0"/>
              </a:spcAft>
              <a:buClr>
                <a:srgbClr val="171312"/>
              </a:buClr>
              <a:buSzPts val="2000"/>
              <a:buFont typeface="Arial"/>
              <a:buNone/>
            </a:pPr>
            <a:r>
              <a:rPr lang="es-MX" sz="1600" dirty="0">
                <a:solidFill>
                  <a:srgbClr val="000000"/>
                </a:solidFill>
                <a:latin typeface="Arial"/>
                <a:ea typeface="Arial"/>
                <a:cs typeface="Arial"/>
                <a:sym typeface="Arial"/>
              </a:rPr>
              <a:t>U</a:t>
            </a:r>
            <a:r>
              <a:rPr lang="es-MX" sz="1600" b="0" i="0" u="none" strike="noStrike" cap="none" dirty="0">
                <a:solidFill>
                  <a:srgbClr val="000000"/>
                </a:solidFill>
                <a:latin typeface="Arial"/>
                <a:ea typeface="Arial"/>
                <a:cs typeface="Arial"/>
                <a:sym typeface="Arial"/>
              </a:rPr>
              <a:t>na Función Relajada ofrece la oportunidad de asistir a presentaciones en vivo a personas que podrían tener dificultades en el entorno tradicional del teatro</a:t>
            </a:r>
            <a:r>
              <a:rPr lang="fr-CA" sz="1600" b="0" i="0" u="none" strike="noStrike" cap="none" dirty="0">
                <a:solidFill>
                  <a:srgbClr val="000000"/>
                </a:solidFill>
                <a:latin typeface="Arial"/>
                <a:ea typeface="Arial"/>
                <a:cs typeface="Arial"/>
                <a:sym typeface="Arial"/>
              </a:rPr>
              <a:t>.</a:t>
            </a:r>
            <a:endParaRPr sz="1600" b="0" i="0" u="none" strike="noStrike" cap="none" dirty="0">
              <a:solidFill>
                <a:srgbClr val="595959"/>
              </a:solidFill>
              <a:latin typeface="Arial"/>
              <a:ea typeface="Arial"/>
              <a:cs typeface="Arial"/>
              <a:sym typeface="Arial"/>
            </a:endParaRPr>
          </a:p>
          <a:p>
            <a:pPr marL="127000" marR="0" lvl="0" indent="0" algn="l" rtl="0">
              <a:lnSpc>
                <a:spcPct val="120000"/>
              </a:lnSpc>
              <a:spcBef>
                <a:spcPts val="700"/>
              </a:spcBef>
              <a:spcAft>
                <a:spcPts val="0"/>
              </a:spcAft>
              <a:buClr>
                <a:srgbClr val="171312"/>
              </a:buClr>
              <a:buSzPts val="2000"/>
              <a:buFont typeface="Arial"/>
              <a:buNone/>
            </a:pPr>
            <a:r>
              <a:rPr lang="es-MX" sz="1600" b="0" i="0" u="none" strike="noStrike" cap="none" dirty="0">
                <a:solidFill>
                  <a:srgbClr val="000000"/>
                </a:solidFill>
                <a:latin typeface="Arial"/>
                <a:ea typeface="Arial"/>
                <a:cs typeface="Arial"/>
                <a:sym typeface="Arial"/>
              </a:rPr>
              <a:t>Los principios de la Función Relajada proporcionan una estructura para adaptar espectáculos existentes. Los espectáculos también pueden incorporar prácticas de la Función Relajada desde el inicio de su desarrollo. </a:t>
            </a:r>
            <a:r>
              <a:rPr lang="fr-CA" sz="1600" b="0" i="0" u="none" strike="noStrike" cap="none" dirty="0">
                <a:solidFill>
                  <a:srgbClr val="000000"/>
                </a:solidFill>
                <a:latin typeface="Arial"/>
                <a:ea typeface="Arial"/>
                <a:cs typeface="Arial"/>
                <a:sym typeface="Arial"/>
              </a:rPr>
              <a:t>.</a:t>
            </a:r>
            <a:endParaRPr sz="1600" b="0" i="0" u="none" strike="noStrike" cap="none" dirty="0">
              <a:solidFill>
                <a:srgbClr val="595959"/>
              </a:solidFill>
              <a:latin typeface="Arial"/>
              <a:ea typeface="Arial"/>
              <a:cs typeface="Arial"/>
              <a:sym typeface="Arial"/>
            </a:endParaRPr>
          </a:p>
          <a:p>
            <a:pPr marL="127000" marR="0" lvl="0" indent="0" algn="l" rtl="0">
              <a:lnSpc>
                <a:spcPct val="120000"/>
              </a:lnSpc>
              <a:spcBef>
                <a:spcPts val="700"/>
              </a:spcBef>
              <a:spcAft>
                <a:spcPts val="0"/>
              </a:spcAft>
              <a:buClr>
                <a:srgbClr val="171312"/>
              </a:buClr>
              <a:buSzPts val="2000"/>
              <a:buFont typeface="Arial"/>
              <a:buNone/>
            </a:pPr>
            <a:endParaRPr sz="1600" b="0" i="0" u="none" strike="noStrike" cap="none" dirty="0">
              <a:solidFill>
                <a:srgbClr val="595959"/>
              </a:solidFill>
              <a:latin typeface="Varela Round"/>
              <a:ea typeface="Varela Round"/>
              <a:cs typeface="Varela Round"/>
              <a:sym typeface="Varela Round"/>
            </a:endParaRPr>
          </a:p>
        </p:txBody>
      </p:sp>
      <p:sp>
        <p:nvSpPr>
          <p:cNvPr id="191" name="Google Shape;191;p17"/>
          <p:cNvSpPr txBox="1"/>
          <p:nvPr/>
        </p:nvSpPr>
        <p:spPr>
          <a:xfrm>
            <a:off x="5531555" y="1058333"/>
            <a:ext cx="184666"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7"/>
          <p:cNvSpPr txBox="1"/>
          <p:nvPr/>
        </p:nvSpPr>
        <p:spPr>
          <a:xfrm>
            <a:off x="545241" y="5816726"/>
            <a:ext cx="2777517" cy="6355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CA" sz="1100" b="0" i="1" u="none" strike="noStrike" cap="none">
                <a:solidFill>
                  <a:srgbClr val="000000"/>
                </a:solidFill>
                <a:latin typeface="Arial"/>
                <a:ea typeface="Arial"/>
                <a:cs typeface="Arial"/>
                <a:sym typeface="Arial"/>
              </a:rPr>
              <a:t>Touretteshero</a:t>
            </a:r>
            <a:r>
              <a:rPr lang="fr-CA" sz="1100" b="0" i="0" u="none" strike="noStrike" cap="none">
                <a:solidFill>
                  <a:srgbClr val="000000"/>
                </a:solidFill>
                <a:latin typeface="Arial"/>
                <a:ea typeface="Arial"/>
                <a:cs typeface="Arial"/>
                <a:sym typeface="Arial"/>
              </a:rPr>
              <a:t>, created by Jess Thom and Jess Mabel Jones</a:t>
            </a:r>
            <a:endParaRPr sz="1400" b="0" i="0" u="none" strike="noStrike" cap="none">
              <a:solidFill>
                <a:srgbClr val="000000"/>
              </a:solidFill>
              <a:latin typeface="Arial"/>
              <a:ea typeface="Arial"/>
              <a:cs typeface="Arial"/>
              <a:sym typeface="Arial"/>
            </a:endParaRPr>
          </a:p>
        </p:txBody>
      </p:sp>
      <p:sp>
        <p:nvSpPr>
          <p:cNvPr id="193" name="Google Shape;193;p17"/>
          <p:cNvSpPr txBox="1">
            <a:spLocks noGrp="1"/>
          </p:cNvSpPr>
          <p:nvPr>
            <p:ph type="title"/>
          </p:nvPr>
        </p:nvSpPr>
        <p:spPr>
          <a:xfrm>
            <a:off x="545241" y="612629"/>
            <a:ext cx="2892980" cy="924205"/>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1400"/>
              <a:buFont typeface="Varela Round"/>
              <a:buNone/>
            </a:pPr>
            <a:r>
              <a:rPr lang="fr-CA" sz="2800" dirty="0" err="1">
                <a:solidFill>
                  <a:srgbClr val="000000"/>
                </a:solidFill>
                <a:latin typeface="Arial"/>
                <a:ea typeface="Arial"/>
                <a:cs typeface="Arial"/>
                <a:sym typeface="Arial"/>
              </a:rPr>
              <a:t>Definir</a:t>
            </a:r>
            <a:r>
              <a:rPr lang="fr-CA" sz="2800" dirty="0">
                <a:solidFill>
                  <a:srgbClr val="000000"/>
                </a:solidFill>
                <a:latin typeface="Arial"/>
                <a:ea typeface="Arial"/>
                <a:cs typeface="Arial"/>
                <a:sym typeface="Arial"/>
              </a:rPr>
              <a:t> las</a:t>
            </a:r>
            <a:br>
              <a:rPr lang="fr-CA" sz="2800" b="0" i="0" u="none" strike="noStrike" cap="none" dirty="0">
                <a:solidFill>
                  <a:srgbClr val="000000"/>
                </a:solidFill>
                <a:latin typeface="Arial"/>
                <a:ea typeface="Arial"/>
                <a:cs typeface="Arial"/>
                <a:sym typeface="Arial"/>
              </a:rPr>
            </a:br>
            <a:r>
              <a:rPr lang="fr-CA" sz="2800" dirty="0" err="1">
                <a:solidFill>
                  <a:srgbClr val="259CDF"/>
                </a:solidFill>
                <a:latin typeface="Arial"/>
                <a:ea typeface="Arial"/>
                <a:cs typeface="Arial"/>
                <a:sym typeface="Arial"/>
              </a:rPr>
              <a:t>Funciones</a:t>
            </a:r>
            <a:r>
              <a:rPr lang="fr-CA" sz="2800" dirty="0">
                <a:solidFill>
                  <a:srgbClr val="259CDF"/>
                </a:solidFill>
                <a:latin typeface="Arial"/>
                <a:ea typeface="Arial"/>
                <a:cs typeface="Arial"/>
                <a:sym typeface="Arial"/>
              </a:rPr>
              <a:t> </a:t>
            </a:r>
            <a:r>
              <a:rPr lang="fr-CA" sz="2800" dirty="0" err="1">
                <a:solidFill>
                  <a:srgbClr val="259CDF"/>
                </a:solidFill>
                <a:latin typeface="Arial"/>
                <a:ea typeface="Arial"/>
                <a:cs typeface="Arial"/>
                <a:sym typeface="Arial"/>
              </a:rPr>
              <a:t>Relajadas</a:t>
            </a:r>
            <a:endParaRPr sz="4000" b="0" i="0" u="none" strike="noStrike" cap="none" dirty="0">
              <a:solidFill>
                <a:srgbClr val="17131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1"/>
          <p:cNvSpPr txBox="1">
            <a:spLocks noGrp="1"/>
          </p:cNvSpPr>
          <p:nvPr>
            <p:ph type="body" idx="1"/>
          </p:nvPr>
        </p:nvSpPr>
        <p:spPr>
          <a:xfrm>
            <a:off x="1307850" y="1644098"/>
            <a:ext cx="6528300" cy="3864900"/>
          </a:xfrm>
          <a:prstGeom prst="rect">
            <a:avLst/>
          </a:prstGeom>
          <a:noFill/>
          <a:ln>
            <a:noFill/>
          </a:ln>
        </p:spPr>
        <p:txBody>
          <a:bodyPr spcFirstLastPara="1" wrap="square" lIns="91425" tIns="91425" rIns="91425" bIns="91425" anchor="t" anchorCtr="0">
            <a:noAutofit/>
          </a:bodyPr>
          <a:lstStyle/>
          <a:p>
            <a:pPr marL="101600" lvl="0" indent="0" algn="l" rtl="0">
              <a:lnSpc>
                <a:spcPct val="110000"/>
              </a:lnSpc>
              <a:spcBef>
                <a:spcPts val="700"/>
              </a:spcBef>
              <a:spcAft>
                <a:spcPts val="0"/>
              </a:spcAft>
              <a:buSzPts val="2000"/>
              <a:buNone/>
            </a:pPr>
            <a:r>
              <a:rPr lang="fr-CA" dirty="0">
                <a:solidFill>
                  <a:schemeClr val="dk1"/>
                </a:solidFill>
                <a:latin typeface="Arial"/>
                <a:ea typeface="Arial"/>
                <a:cs typeface="Arial"/>
                <a:sym typeface="Arial"/>
              </a:rPr>
              <a:t>“</a:t>
            </a:r>
            <a:r>
              <a:rPr lang="es-MX" dirty="0">
                <a:solidFill>
                  <a:schemeClr val="dk1"/>
                </a:solidFill>
                <a:latin typeface="Arial"/>
                <a:ea typeface="Arial"/>
                <a:cs typeface="Arial"/>
                <a:sym typeface="Arial"/>
              </a:rPr>
              <a:t>Para mí las Funciones Relajadas son útiles porque envían un mensaje claro: ‘Hemos pensado en ti y queremos que veas este espectáculo’. Pero esto es solo una parte de la solución. Lograr que el teatro sea inclusivo y accesible en igualdad de condiciones requiere de un enfoque más holístico, lo cual incluye</a:t>
            </a:r>
            <a:r>
              <a:rPr lang="fr-CA" dirty="0">
                <a:solidFill>
                  <a:schemeClr val="dk1"/>
                </a:solidFill>
                <a:latin typeface="Arial"/>
                <a:ea typeface="Arial"/>
                <a:cs typeface="Arial"/>
                <a:sym typeface="Arial"/>
              </a:rPr>
              <a:t>” </a:t>
            </a:r>
            <a:endParaRPr dirty="0"/>
          </a:p>
          <a:p>
            <a:pPr marL="101600" lvl="0" indent="0" algn="l" rtl="0">
              <a:lnSpc>
                <a:spcPct val="110000"/>
              </a:lnSpc>
              <a:spcBef>
                <a:spcPts val="700"/>
              </a:spcBef>
              <a:spcAft>
                <a:spcPts val="0"/>
              </a:spcAft>
              <a:buSzPts val="2000"/>
              <a:buNone/>
            </a:pPr>
            <a:r>
              <a:rPr lang="fr-CA" dirty="0">
                <a:solidFill>
                  <a:schemeClr val="dk1"/>
                </a:solidFill>
                <a:latin typeface="Arial"/>
                <a:ea typeface="Arial"/>
                <a:cs typeface="Arial"/>
                <a:sym typeface="Arial"/>
              </a:rPr>
              <a:t>– </a:t>
            </a:r>
            <a:r>
              <a:rPr lang="fr-CA" b="1" dirty="0">
                <a:solidFill>
                  <a:schemeClr val="dk1"/>
                </a:solidFill>
                <a:latin typeface="Arial"/>
                <a:ea typeface="Arial"/>
                <a:cs typeface="Arial"/>
                <a:sym typeface="Arial"/>
              </a:rPr>
              <a:t>Jess Thom</a:t>
            </a:r>
            <a:endParaRPr dirty="0"/>
          </a:p>
          <a:p>
            <a:pPr marL="101600" lvl="0" indent="0" algn="l" rtl="0">
              <a:lnSpc>
                <a:spcPct val="110000"/>
              </a:lnSpc>
              <a:spcBef>
                <a:spcPts val="700"/>
              </a:spcBef>
              <a:spcAft>
                <a:spcPts val="0"/>
              </a:spcAft>
              <a:buSzPts val="2000"/>
              <a:buNone/>
            </a:pPr>
            <a:endParaRPr sz="2000" b="0" i="0" u="none" strike="noStrike" cap="none" dirty="0">
              <a:solidFill>
                <a:schemeClr val="dk1"/>
              </a:solidFill>
              <a:latin typeface="Arial"/>
              <a:ea typeface="Arial"/>
              <a:cs typeface="Arial"/>
              <a:sym typeface="Arial"/>
            </a:endParaRPr>
          </a:p>
        </p:txBody>
      </p:sp>
      <p:pic>
        <p:nvPicPr>
          <p:cNvPr id="199" name="Google Shape;199;p61" descr="arrows_blue.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4269617" y="5381878"/>
            <a:ext cx="566983" cy="125711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62"/>
          <p:cNvSpPr txBox="1">
            <a:spLocks noGrp="1"/>
          </p:cNvSpPr>
          <p:nvPr>
            <p:ph type="body" idx="1"/>
          </p:nvPr>
        </p:nvSpPr>
        <p:spPr>
          <a:xfrm>
            <a:off x="512064" y="564074"/>
            <a:ext cx="8046720" cy="5446582"/>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600"/>
              </a:spcBef>
              <a:spcAft>
                <a:spcPts val="0"/>
              </a:spcAft>
              <a:buClr>
                <a:schemeClr val="dk1"/>
              </a:buClr>
              <a:buSzPts val="2000"/>
              <a:buChar char="•"/>
            </a:pPr>
            <a:r>
              <a:rPr lang="es-MX" sz="1500" dirty="0">
                <a:solidFill>
                  <a:schemeClr val="dk1"/>
                </a:solidFill>
                <a:latin typeface="Arial"/>
                <a:ea typeface="Arial"/>
                <a:cs typeface="Arial"/>
                <a:sym typeface="Arial"/>
              </a:rPr>
              <a:t>Garantizar que la</a:t>
            </a:r>
            <a:r>
              <a:rPr lang="es-MX" sz="1500" b="1" dirty="0">
                <a:solidFill>
                  <a:schemeClr val="dk1"/>
                </a:solidFill>
                <a:latin typeface="Arial"/>
                <a:ea typeface="Arial"/>
                <a:cs typeface="Arial"/>
                <a:sym typeface="Arial"/>
              </a:rPr>
              <a:t> inclusión </a:t>
            </a:r>
            <a:r>
              <a:rPr lang="es-MX" sz="1500" dirty="0">
                <a:solidFill>
                  <a:schemeClr val="dk1"/>
                </a:solidFill>
                <a:latin typeface="Arial"/>
                <a:ea typeface="Arial"/>
                <a:cs typeface="Arial"/>
                <a:sym typeface="Arial"/>
              </a:rPr>
              <a:t>sea parte de la educación que reciben todas las personas que se dedican al teatro.</a:t>
            </a:r>
          </a:p>
          <a:p>
            <a:pPr marL="285750" lvl="0" indent="-285750" algn="l" rtl="0">
              <a:lnSpc>
                <a:spcPct val="100000"/>
              </a:lnSpc>
              <a:spcBef>
                <a:spcPts val="600"/>
              </a:spcBef>
              <a:spcAft>
                <a:spcPts val="0"/>
              </a:spcAft>
              <a:buClr>
                <a:schemeClr val="dk1"/>
              </a:buClr>
              <a:buSzPts val="2000"/>
              <a:buChar char="•"/>
            </a:pPr>
            <a:r>
              <a:rPr lang="es-MX" sz="1500" dirty="0">
                <a:solidFill>
                  <a:schemeClr val="dk1"/>
                </a:solidFill>
                <a:latin typeface="Arial"/>
                <a:ea typeface="Arial"/>
                <a:cs typeface="Arial"/>
                <a:sym typeface="Arial"/>
              </a:rPr>
              <a:t>Garantizar que quienes se dedican al teatro, así como sus promotores, comprendan los </a:t>
            </a:r>
            <a:r>
              <a:rPr lang="es-MX" sz="1500" b="1" dirty="0">
                <a:solidFill>
                  <a:schemeClr val="dk1"/>
                </a:solidFill>
                <a:latin typeface="Arial"/>
                <a:ea typeface="Arial"/>
                <a:cs typeface="Arial"/>
                <a:sym typeface="Arial"/>
              </a:rPr>
              <a:t>potenciales beneficios comerciales</a:t>
            </a:r>
            <a:r>
              <a:rPr lang="es-MX" sz="1500" dirty="0">
                <a:solidFill>
                  <a:schemeClr val="dk1"/>
                </a:solidFill>
                <a:latin typeface="Arial"/>
                <a:ea typeface="Arial"/>
                <a:cs typeface="Arial"/>
                <a:sym typeface="Arial"/>
              </a:rPr>
              <a:t> que traería consigo asegurar que su trabajo sea accesible.</a:t>
            </a:r>
          </a:p>
          <a:p>
            <a:pPr marL="285750" lvl="0" indent="-285750" algn="l" rtl="0">
              <a:lnSpc>
                <a:spcPct val="100000"/>
              </a:lnSpc>
              <a:spcBef>
                <a:spcPts val="600"/>
              </a:spcBef>
              <a:spcAft>
                <a:spcPts val="0"/>
              </a:spcAft>
              <a:buClr>
                <a:schemeClr val="dk1"/>
              </a:buClr>
              <a:buSzPts val="2000"/>
              <a:buChar char="•"/>
            </a:pPr>
            <a:r>
              <a:rPr lang="es-MX" sz="1500" dirty="0">
                <a:solidFill>
                  <a:schemeClr val="dk1"/>
                </a:solidFill>
                <a:latin typeface="Arial"/>
                <a:ea typeface="Arial"/>
                <a:cs typeface="Arial"/>
                <a:sym typeface="Arial"/>
              </a:rPr>
              <a:t>Recuerda: una quinta parte de la población del Reino Unido se identifica con alguna discapacidad, por lo que </a:t>
            </a:r>
            <a:r>
              <a:rPr lang="es-MX" sz="1500" b="1" dirty="0">
                <a:solidFill>
                  <a:schemeClr val="dk1"/>
                </a:solidFill>
                <a:latin typeface="Arial"/>
                <a:ea typeface="Arial"/>
                <a:cs typeface="Arial"/>
                <a:sym typeface="Arial"/>
              </a:rPr>
              <a:t>no es una cuestión minoritaria</a:t>
            </a:r>
            <a:r>
              <a:rPr lang="es-MX" sz="1500" dirty="0">
                <a:solidFill>
                  <a:schemeClr val="dk1"/>
                </a:solidFill>
                <a:latin typeface="Arial"/>
                <a:ea typeface="Arial"/>
                <a:cs typeface="Arial"/>
                <a:sym typeface="Arial"/>
              </a:rPr>
              <a:t>. En Canadá, según las estadísticas de 2012, 3.8 millones de canadienses en edad trabajadora (de 15 a 64 años) se identificaron con alguna discapacidad en 2012. Esto representa el 13.7% de todas las personas.</a:t>
            </a:r>
          </a:p>
          <a:p>
            <a:pPr marL="285750" lvl="0" indent="-285750" algn="l" rtl="0">
              <a:lnSpc>
                <a:spcPct val="100000"/>
              </a:lnSpc>
              <a:spcBef>
                <a:spcPts val="600"/>
              </a:spcBef>
              <a:spcAft>
                <a:spcPts val="0"/>
              </a:spcAft>
              <a:buClr>
                <a:schemeClr val="dk1"/>
              </a:buClr>
              <a:buSzPts val="2000"/>
              <a:buChar char="•"/>
            </a:pPr>
            <a:r>
              <a:rPr lang="es-MX" sz="1500" b="1" dirty="0">
                <a:solidFill>
                  <a:schemeClr val="dk1"/>
                </a:solidFill>
                <a:latin typeface="Arial"/>
                <a:ea typeface="Arial"/>
                <a:cs typeface="Arial"/>
                <a:sym typeface="Arial"/>
              </a:rPr>
              <a:t>Fortalecer la confianza</a:t>
            </a:r>
            <a:r>
              <a:rPr lang="es-MX" sz="1500" dirty="0">
                <a:solidFill>
                  <a:schemeClr val="dk1"/>
                </a:solidFill>
                <a:latin typeface="Arial"/>
                <a:ea typeface="Arial"/>
                <a:cs typeface="Arial"/>
                <a:sym typeface="Arial"/>
              </a:rPr>
              <a:t> de las personas con discapacidad respecto a acceder al teatro, especialmente en aquellas cuyas condiciones puedan hacerles sentir que no son bienvenidas. </a:t>
            </a:r>
          </a:p>
          <a:p>
            <a:pPr marL="285750" lvl="0" indent="-285750" algn="l" rtl="0">
              <a:lnSpc>
                <a:spcPct val="100000"/>
              </a:lnSpc>
              <a:spcBef>
                <a:spcPts val="600"/>
              </a:spcBef>
              <a:spcAft>
                <a:spcPts val="0"/>
              </a:spcAft>
              <a:buClr>
                <a:schemeClr val="dk1"/>
              </a:buClr>
              <a:buSzPts val="2000"/>
              <a:buChar char="•"/>
            </a:pPr>
            <a:r>
              <a:rPr lang="es-MX" sz="1500" dirty="0">
                <a:solidFill>
                  <a:schemeClr val="dk1"/>
                </a:solidFill>
                <a:latin typeface="Arial"/>
                <a:ea typeface="Arial"/>
                <a:cs typeface="Arial"/>
                <a:sym typeface="Arial"/>
              </a:rPr>
              <a:t>Seguir imaginando y discutiendo </a:t>
            </a:r>
            <a:r>
              <a:rPr lang="es-MX" sz="1500" b="1" dirty="0">
                <a:solidFill>
                  <a:schemeClr val="dk1"/>
                </a:solidFill>
                <a:latin typeface="Arial"/>
                <a:ea typeface="Arial"/>
                <a:cs typeface="Arial"/>
                <a:sym typeface="Arial"/>
              </a:rPr>
              <a:t>nuevas formas</a:t>
            </a:r>
            <a:r>
              <a:rPr lang="es-MX" sz="1500" dirty="0">
                <a:solidFill>
                  <a:schemeClr val="dk1"/>
                </a:solidFill>
                <a:latin typeface="Arial"/>
                <a:ea typeface="Arial"/>
                <a:cs typeface="Arial"/>
                <a:sym typeface="Arial"/>
              </a:rPr>
              <a:t> de volver la inclusividad una realidad, y de aumentar las expectativas de que todas las obras serán notoriamente más accesibles, sin estar confinadas a un domingo por la mañana o una tarde de martes.</a:t>
            </a:r>
          </a:p>
          <a:p>
            <a:pPr marL="285750" lvl="0" indent="-285750" algn="l" rtl="0">
              <a:lnSpc>
                <a:spcPct val="100000"/>
              </a:lnSpc>
              <a:spcBef>
                <a:spcPts val="600"/>
              </a:spcBef>
              <a:spcAft>
                <a:spcPts val="0"/>
              </a:spcAft>
              <a:buClr>
                <a:schemeClr val="dk1"/>
              </a:buClr>
              <a:buSzPts val="2000"/>
              <a:buChar char="•"/>
            </a:pPr>
            <a:r>
              <a:rPr lang="es-MX" sz="1500" dirty="0">
                <a:solidFill>
                  <a:schemeClr val="dk1"/>
                </a:solidFill>
                <a:latin typeface="Arial"/>
                <a:ea typeface="Arial"/>
                <a:cs typeface="Arial"/>
                <a:sym typeface="Arial"/>
              </a:rPr>
              <a:t>El fomento y la promoción de las obras de creadoras y creadores, artistas y productores y productoras con discapacidad, así como la creación de compañías dirigidas a la discapacidad mejor integradas.</a:t>
            </a:r>
          </a:p>
        </p:txBody>
      </p:sp>
      <p:pic>
        <p:nvPicPr>
          <p:cNvPr id="205" name="Google Shape;205;p62" descr="arrows_blue.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4269617" y="5381878"/>
            <a:ext cx="566983" cy="12571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8"/>
          <p:cNvSpPr txBox="1">
            <a:spLocks noGrp="1"/>
          </p:cNvSpPr>
          <p:nvPr>
            <p:ph type="body" idx="1"/>
          </p:nvPr>
        </p:nvSpPr>
        <p:spPr>
          <a:xfrm>
            <a:off x="1257250" y="1717250"/>
            <a:ext cx="6528300" cy="3864900"/>
          </a:xfrm>
          <a:prstGeom prst="rect">
            <a:avLst/>
          </a:prstGeom>
          <a:noFill/>
          <a:ln>
            <a:noFill/>
          </a:ln>
        </p:spPr>
        <p:txBody>
          <a:bodyPr spcFirstLastPara="1" wrap="square" lIns="91425" tIns="91425" rIns="91425" bIns="91425" anchor="t" anchorCtr="0">
            <a:noAutofit/>
          </a:bodyPr>
          <a:lstStyle/>
          <a:p>
            <a:pPr marL="342900" indent="-342900">
              <a:lnSpc>
                <a:spcPct val="100000"/>
              </a:lnSpc>
              <a:spcBef>
                <a:spcPts val="600"/>
              </a:spcBef>
              <a:buClr>
                <a:schemeClr val="dk1"/>
              </a:buClr>
            </a:pPr>
            <a:r>
              <a:rPr lang="es-MX" dirty="0">
                <a:solidFill>
                  <a:schemeClr val="dk1"/>
                </a:solidFill>
                <a:latin typeface="Arial"/>
                <a:ea typeface="Arial"/>
                <a:cs typeface="Arial"/>
                <a:sym typeface="Arial"/>
              </a:rPr>
              <a:t>Poner en práctica los valores de la inclusión</a:t>
            </a:r>
          </a:p>
          <a:p>
            <a:pPr marL="342900" indent="-342900">
              <a:lnSpc>
                <a:spcPct val="100000"/>
              </a:lnSpc>
              <a:spcBef>
                <a:spcPts val="600"/>
              </a:spcBef>
              <a:buClr>
                <a:schemeClr val="dk1"/>
              </a:buClr>
            </a:pPr>
            <a:endParaRPr lang="es-MX" dirty="0">
              <a:solidFill>
                <a:schemeClr val="dk1"/>
              </a:solidFill>
              <a:latin typeface="Arial"/>
              <a:ea typeface="Arial"/>
              <a:cs typeface="Arial"/>
              <a:sym typeface="Arial"/>
            </a:endParaRPr>
          </a:p>
          <a:p>
            <a:pPr marL="342900" indent="-342900">
              <a:lnSpc>
                <a:spcPct val="100000"/>
              </a:lnSpc>
              <a:spcBef>
                <a:spcPts val="600"/>
              </a:spcBef>
              <a:buClr>
                <a:schemeClr val="dk1"/>
              </a:buClr>
            </a:pPr>
            <a:r>
              <a:rPr lang="es-MX" dirty="0">
                <a:solidFill>
                  <a:schemeClr val="dk1"/>
                </a:solidFill>
                <a:latin typeface="Arial"/>
                <a:ea typeface="Arial"/>
                <a:cs typeface="Arial"/>
                <a:sym typeface="Arial"/>
              </a:rPr>
              <a:t>Solución creativa de problemas</a:t>
            </a:r>
          </a:p>
          <a:p>
            <a:pPr marL="342900" indent="-342900">
              <a:lnSpc>
                <a:spcPct val="100000"/>
              </a:lnSpc>
              <a:spcBef>
                <a:spcPts val="600"/>
              </a:spcBef>
              <a:buClr>
                <a:schemeClr val="dk1"/>
              </a:buClr>
            </a:pPr>
            <a:endParaRPr lang="es-MX" dirty="0">
              <a:solidFill>
                <a:schemeClr val="dk1"/>
              </a:solidFill>
              <a:latin typeface="Arial"/>
              <a:ea typeface="Arial"/>
              <a:cs typeface="Arial"/>
              <a:sym typeface="Arial"/>
            </a:endParaRPr>
          </a:p>
          <a:p>
            <a:pPr marL="342900" indent="-342900">
              <a:lnSpc>
                <a:spcPct val="100000"/>
              </a:lnSpc>
              <a:spcBef>
                <a:spcPts val="600"/>
              </a:spcBef>
              <a:buClr>
                <a:schemeClr val="dk1"/>
              </a:buClr>
            </a:pPr>
            <a:r>
              <a:rPr lang="es-MX" dirty="0">
                <a:solidFill>
                  <a:schemeClr val="dk1"/>
                </a:solidFill>
                <a:latin typeface="Arial"/>
                <a:ea typeface="Arial"/>
                <a:cs typeface="Arial"/>
                <a:sym typeface="Arial"/>
              </a:rPr>
              <a:t>Funciona como un puente</a:t>
            </a:r>
          </a:p>
          <a:p>
            <a:pPr marL="342900" indent="-342900">
              <a:lnSpc>
                <a:spcPct val="100000"/>
              </a:lnSpc>
              <a:spcBef>
                <a:spcPts val="600"/>
              </a:spcBef>
              <a:buClr>
                <a:schemeClr val="dk1"/>
              </a:buClr>
            </a:pPr>
            <a:endParaRPr lang="es-MX" dirty="0">
              <a:solidFill>
                <a:schemeClr val="dk1"/>
              </a:solidFill>
              <a:latin typeface="Arial"/>
              <a:ea typeface="Arial"/>
              <a:cs typeface="Arial"/>
              <a:sym typeface="Arial"/>
            </a:endParaRPr>
          </a:p>
          <a:p>
            <a:pPr marL="342900" indent="-342900">
              <a:lnSpc>
                <a:spcPct val="100000"/>
              </a:lnSpc>
              <a:spcBef>
                <a:spcPts val="600"/>
              </a:spcBef>
              <a:buClr>
                <a:schemeClr val="dk1"/>
              </a:buClr>
            </a:pPr>
            <a:r>
              <a:rPr lang="es-MX" dirty="0">
                <a:solidFill>
                  <a:schemeClr val="dk1"/>
                </a:solidFill>
                <a:latin typeface="Arial"/>
                <a:ea typeface="Arial"/>
                <a:cs typeface="Arial"/>
                <a:sym typeface="Arial"/>
              </a:rPr>
              <a:t>Valores inclusivos</a:t>
            </a:r>
          </a:p>
        </p:txBody>
      </p:sp>
      <p:pic>
        <p:nvPicPr>
          <p:cNvPr id="211" name="Google Shape;211;p18" descr="arrows_blue.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4269617" y="5381878"/>
            <a:ext cx="566983" cy="1257113"/>
          </a:xfrm>
          <a:prstGeom prst="rect">
            <a:avLst/>
          </a:prstGeom>
          <a:noFill/>
          <a:ln>
            <a:noFill/>
          </a:ln>
        </p:spPr>
      </p:pic>
      <p:sp>
        <p:nvSpPr>
          <p:cNvPr id="212" name="Google Shape;212;p18"/>
          <p:cNvSpPr txBox="1"/>
          <p:nvPr/>
        </p:nvSpPr>
        <p:spPr>
          <a:xfrm>
            <a:off x="545240" y="612629"/>
            <a:ext cx="6980975" cy="924205"/>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None/>
            </a:pPr>
            <a:r>
              <a:rPr lang="es-MX" sz="2800" b="0" i="0" u="none" strike="noStrike" cap="none" dirty="0">
                <a:solidFill>
                  <a:schemeClr val="dk1"/>
                </a:solidFill>
                <a:latin typeface="Arial"/>
                <a:ea typeface="Arial"/>
                <a:cs typeface="Arial"/>
                <a:sym typeface="Arial"/>
              </a:rPr>
              <a:t>Intenciones y beneficios clave de las </a:t>
            </a:r>
            <a:r>
              <a:rPr lang="es-MX" sz="2800" b="0" i="0" u="none" strike="noStrike" cap="none" dirty="0">
                <a:solidFill>
                  <a:srgbClr val="00B0F0"/>
                </a:solidFill>
                <a:latin typeface="Arial"/>
                <a:ea typeface="Arial"/>
                <a:cs typeface="Arial"/>
                <a:sym typeface="Arial"/>
              </a:rPr>
              <a:t>Funciones Relajadas</a:t>
            </a:r>
            <a:endParaRPr sz="1400" b="0" i="0" u="none" strike="noStrike" cap="none" dirty="0">
              <a:solidFill>
                <a:srgbClr val="00B0F0"/>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2800"/>
              <a:buFont typeface="Varela Round"/>
              <a:buNone/>
            </a:pPr>
            <a:endParaRPr sz="2800" b="0" i="0" u="none" strike="noStrike" cap="none" dirty="0">
              <a:solidFill>
                <a:srgbClr val="259CDF"/>
              </a:solidFill>
              <a:latin typeface="Varela Round"/>
              <a:ea typeface="Varela Round"/>
              <a:cs typeface="Varela Round"/>
              <a:sym typeface="Varela Round"/>
            </a:endParaRPr>
          </a:p>
          <a:p>
            <a:pPr marL="0" marR="0" lvl="0" indent="0" algn="l" rtl="0">
              <a:lnSpc>
                <a:spcPct val="80000"/>
              </a:lnSpc>
              <a:spcBef>
                <a:spcPts val="0"/>
              </a:spcBef>
              <a:spcAft>
                <a:spcPts val="0"/>
              </a:spcAft>
              <a:buClr>
                <a:srgbClr val="000000"/>
              </a:buClr>
              <a:buSzPts val="2800"/>
              <a:buFont typeface="Varela Round"/>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6"/>
          <p:cNvSpPr txBox="1">
            <a:spLocks noGrp="1"/>
          </p:cNvSpPr>
          <p:nvPr>
            <p:ph type="body" idx="1"/>
          </p:nvPr>
        </p:nvSpPr>
        <p:spPr>
          <a:xfrm>
            <a:off x="1121664" y="1572833"/>
            <a:ext cx="7095744" cy="3974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600"/>
              </a:spcBef>
              <a:spcAft>
                <a:spcPts val="0"/>
              </a:spcAft>
              <a:buClr>
                <a:srgbClr val="000000"/>
              </a:buClr>
              <a:buSzPts val="2000"/>
              <a:buChar char="•"/>
            </a:pPr>
            <a:r>
              <a:rPr lang="es-MX" sz="2400" b="0" i="0" u="none" strike="noStrike" cap="none" dirty="0">
                <a:solidFill>
                  <a:srgbClr val="000000"/>
                </a:solidFill>
                <a:latin typeface="Arial"/>
                <a:ea typeface="Arial"/>
                <a:cs typeface="Arial"/>
                <a:sym typeface="Arial"/>
              </a:rPr>
              <a:t>¿Qué es una Función </a:t>
            </a:r>
            <a:r>
              <a:rPr lang="es-MX" sz="2400" dirty="0">
                <a:solidFill>
                  <a:srgbClr val="000000"/>
                </a:solidFill>
                <a:latin typeface="Arial"/>
                <a:ea typeface="Arial"/>
                <a:cs typeface="Arial"/>
                <a:sym typeface="Arial"/>
              </a:rPr>
              <a:t>R</a:t>
            </a:r>
            <a:r>
              <a:rPr lang="es-MX" sz="2400" b="0" i="0" u="none" strike="noStrike" cap="none" dirty="0">
                <a:solidFill>
                  <a:srgbClr val="000000"/>
                </a:solidFill>
                <a:latin typeface="Arial"/>
                <a:ea typeface="Arial"/>
                <a:cs typeface="Arial"/>
                <a:sym typeface="Arial"/>
              </a:rPr>
              <a:t>elajada?</a:t>
            </a:r>
            <a:endParaRPr dirty="0"/>
          </a:p>
          <a:p>
            <a:pPr marL="457200" lvl="0" indent="-355600" algn="l" rtl="0">
              <a:lnSpc>
                <a:spcPct val="100000"/>
              </a:lnSpc>
              <a:spcBef>
                <a:spcPts val="1200"/>
              </a:spcBef>
              <a:spcAft>
                <a:spcPts val="0"/>
              </a:spcAft>
              <a:buClr>
                <a:srgbClr val="000000"/>
              </a:buClr>
              <a:buSzPts val="2000"/>
              <a:buChar char="•"/>
            </a:pPr>
            <a:r>
              <a:rPr lang="es-MX" sz="2400" dirty="0">
                <a:solidFill>
                  <a:srgbClr val="000000"/>
                </a:solidFill>
                <a:latin typeface="Arial"/>
                <a:ea typeface="Arial"/>
                <a:cs typeface="Arial"/>
                <a:sym typeface="Arial"/>
              </a:rPr>
              <a:t>¿Qué es la justicia por la discapacidad</a:t>
            </a:r>
            <a:r>
              <a:rPr lang="fr-CA" sz="2400" dirty="0">
                <a:solidFill>
                  <a:srgbClr val="000000"/>
                </a:solidFill>
                <a:latin typeface="Arial"/>
                <a:ea typeface="Arial"/>
                <a:cs typeface="Arial"/>
                <a:sym typeface="Arial"/>
              </a:rPr>
              <a:t>?</a:t>
            </a:r>
            <a:endParaRPr dirty="0"/>
          </a:p>
          <a:p>
            <a:pPr marL="914400" lvl="1" indent="-355600" algn="l" rtl="0">
              <a:lnSpc>
                <a:spcPct val="100000"/>
              </a:lnSpc>
              <a:spcBef>
                <a:spcPts val="1200"/>
              </a:spcBef>
              <a:spcAft>
                <a:spcPts val="0"/>
              </a:spcAft>
              <a:buClr>
                <a:srgbClr val="000000"/>
              </a:buClr>
              <a:buSzPts val="2000"/>
              <a:buChar char="–"/>
            </a:pPr>
            <a:r>
              <a:rPr lang="es-MX" sz="2400" b="0" i="0" u="none" strike="noStrike" cap="none" dirty="0">
                <a:solidFill>
                  <a:schemeClr val="dk1"/>
                </a:solidFill>
                <a:latin typeface="Arial"/>
                <a:ea typeface="Arial"/>
                <a:cs typeface="Arial"/>
                <a:sym typeface="Arial"/>
              </a:rPr>
              <a:t>Definiciones</a:t>
            </a:r>
          </a:p>
          <a:p>
            <a:pPr marL="914400" lvl="1" indent="-355600" algn="l" rtl="0">
              <a:lnSpc>
                <a:spcPct val="100000"/>
              </a:lnSpc>
              <a:spcBef>
                <a:spcPts val="1200"/>
              </a:spcBef>
              <a:spcAft>
                <a:spcPts val="0"/>
              </a:spcAft>
              <a:buClr>
                <a:srgbClr val="000000"/>
              </a:buClr>
              <a:buSzPts val="2000"/>
              <a:buChar char="–"/>
            </a:pPr>
            <a:r>
              <a:rPr lang="es-MX" sz="2400" dirty="0">
                <a:solidFill>
                  <a:schemeClr val="dk1"/>
                </a:solidFill>
                <a:latin typeface="Arial"/>
                <a:ea typeface="Arial"/>
                <a:cs typeface="Arial"/>
                <a:sym typeface="Arial"/>
              </a:rPr>
              <a:t>¿</a:t>
            </a:r>
            <a:r>
              <a:rPr lang="es-MX" sz="2400" b="0" i="0" u="none" strike="noStrike" cap="none" dirty="0">
                <a:solidFill>
                  <a:schemeClr val="dk1"/>
                </a:solidFill>
                <a:latin typeface="Arial"/>
                <a:ea typeface="Arial"/>
                <a:cs typeface="Arial"/>
                <a:sym typeface="Arial"/>
              </a:rPr>
              <a:t>Por qué es importante?</a:t>
            </a:r>
          </a:p>
          <a:p>
            <a:pPr marL="457200" lvl="0" indent="-355600" algn="l" rtl="0">
              <a:lnSpc>
                <a:spcPct val="100000"/>
              </a:lnSpc>
              <a:spcBef>
                <a:spcPts val="1200"/>
              </a:spcBef>
              <a:spcAft>
                <a:spcPts val="0"/>
              </a:spcAft>
              <a:buClr>
                <a:srgbClr val="000000"/>
              </a:buClr>
              <a:buSzPts val="2000"/>
              <a:buChar char="•"/>
            </a:pPr>
            <a:r>
              <a:rPr lang="es-MX" sz="2400" b="0" i="0" u="none" strike="noStrike" cap="none" dirty="0">
                <a:solidFill>
                  <a:schemeClr val="dk1"/>
                </a:solidFill>
                <a:latin typeface="Arial"/>
                <a:ea typeface="Arial"/>
                <a:cs typeface="Arial"/>
                <a:sym typeface="Arial"/>
              </a:rPr>
              <a:t>Función relajada (qué, dónde, porqué, cómo)</a:t>
            </a:r>
          </a:p>
          <a:p>
            <a:pPr marL="457200" lvl="0" indent="-355600" algn="l" rtl="0">
              <a:lnSpc>
                <a:spcPct val="100000"/>
              </a:lnSpc>
              <a:spcBef>
                <a:spcPts val="1200"/>
              </a:spcBef>
              <a:spcAft>
                <a:spcPts val="0"/>
              </a:spcAft>
              <a:buClr>
                <a:srgbClr val="000000"/>
              </a:buClr>
              <a:buSzPts val="2000"/>
              <a:buChar char="•"/>
            </a:pPr>
            <a:r>
              <a:rPr lang="es-MX" sz="2400" b="0" i="0" u="none" strike="noStrike" cap="none" dirty="0">
                <a:solidFill>
                  <a:schemeClr val="dk1"/>
                </a:solidFill>
                <a:latin typeface="Arial"/>
                <a:ea typeface="Arial"/>
                <a:cs typeface="Arial"/>
                <a:sym typeface="Arial"/>
              </a:rPr>
              <a:t>Guías para prácticas más inclusivas en la función relajada</a:t>
            </a:r>
            <a:endParaRPr lang="es-MX" sz="2000" b="0" i="0" u="none" strike="noStrike" cap="none" dirty="0">
              <a:solidFill>
                <a:srgbClr val="595959"/>
              </a:solidFill>
              <a:latin typeface="Cabin"/>
              <a:ea typeface="Cabin"/>
              <a:cs typeface="Cabin"/>
              <a:sym typeface="Cabin"/>
            </a:endParaRPr>
          </a:p>
        </p:txBody>
      </p:sp>
      <p:pic>
        <p:nvPicPr>
          <p:cNvPr id="98" name="Google Shape;98;p6" descr="arrows_blue.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4269665" y="5407341"/>
            <a:ext cx="567000" cy="1257000"/>
          </a:xfrm>
          <a:prstGeom prst="rect">
            <a:avLst/>
          </a:prstGeom>
          <a:noFill/>
          <a:ln>
            <a:noFill/>
          </a:ln>
        </p:spPr>
      </p:pic>
      <p:sp>
        <p:nvSpPr>
          <p:cNvPr id="99" name="Google Shape;99;p6"/>
          <p:cNvSpPr txBox="1"/>
          <p:nvPr/>
        </p:nvSpPr>
        <p:spPr>
          <a:xfrm>
            <a:off x="545241" y="612629"/>
            <a:ext cx="3688388" cy="924205"/>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2800"/>
              <a:buFont typeface="Varela Round"/>
              <a:buNone/>
            </a:pPr>
            <a:r>
              <a:rPr lang="fr-CA" sz="2800" b="1" dirty="0"/>
              <a:t>Los</a:t>
            </a:r>
            <a:r>
              <a:rPr lang="fr-CA" sz="2800" b="1" i="0" u="none" strike="noStrike" cap="none" dirty="0">
                <a:solidFill>
                  <a:srgbClr val="000000"/>
                </a:solidFill>
                <a:latin typeface="Arial"/>
                <a:ea typeface="Arial"/>
                <a:cs typeface="Arial"/>
                <a:sym typeface="Arial"/>
              </a:rPr>
              <a:t> </a:t>
            </a:r>
            <a:endParaRPr dirty="0"/>
          </a:p>
          <a:p>
            <a:pPr marL="0" marR="0" lvl="0" indent="0" algn="l" rtl="0">
              <a:lnSpc>
                <a:spcPct val="80000"/>
              </a:lnSpc>
              <a:spcBef>
                <a:spcPts val="0"/>
              </a:spcBef>
              <a:spcAft>
                <a:spcPts val="0"/>
              </a:spcAft>
              <a:buClr>
                <a:srgbClr val="000000"/>
              </a:buClr>
              <a:buSzPts val="2800"/>
              <a:buFont typeface="Varela Round"/>
              <a:buNone/>
            </a:pPr>
            <a:r>
              <a:rPr lang="fr-CA" sz="2800" b="1" i="0" u="none" strike="noStrike" cap="none" dirty="0" err="1">
                <a:solidFill>
                  <a:srgbClr val="00B0F0"/>
                </a:solidFill>
                <a:latin typeface="Arial"/>
                <a:ea typeface="Arial"/>
                <a:cs typeface="Arial"/>
                <a:sym typeface="Arial"/>
              </a:rPr>
              <a:t>Objetivos</a:t>
            </a:r>
            <a:endParaRPr sz="1400" b="1" i="0" u="none" strike="noStrike" cap="none" dirty="0">
              <a:solidFill>
                <a:srgbClr val="00B0F0"/>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2800"/>
              <a:buFont typeface="Varela Round"/>
              <a:buNone/>
            </a:pPr>
            <a:endParaRPr sz="2800" b="0" i="0" u="none" strike="noStrike" cap="none" dirty="0">
              <a:solidFill>
                <a:srgbClr val="259CDF"/>
              </a:solidFill>
              <a:latin typeface="Varela Round"/>
              <a:ea typeface="Varela Round"/>
              <a:cs typeface="Varela Round"/>
              <a:sym typeface="Varela Round"/>
            </a:endParaRPr>
          </a:p>
          <a:p>
            <a:pPr marL="0" marR="0" lvl="0" indent="0" algn="l" rtl="0">
              <a:lnSpc>
                <a:spcPct val="80000"/>
              </a:lnSpc>
              <a:spcBef>
                <a:spcPts val="0"/>
              </a:spcBef>
              <a:spcAft>
                <a:spcPts val="0"/>
              </a:spcAft>
              <a:buClr>
                <a:srgbClr val="000000"/>
              </a:buClr>
              <a:buSzPts val="2800"/>
              <a:buFont typeface="Varela Round"/>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0"/>
          <p:cNvSpPr txBox="1"/>
          <p:nvPr/>
        </p:nvSpPr>
        <p:spPr>
          <a:xfrm>
            <a:off x="1838590" y="5835264"/>
            <a:ext cx="1936748"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8" name="Google Shape;218;p20" descr="Screen Shot 2019-04-24 at 4.30.41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0080" y="1567901"/>
            <a:ext cx="7863840" cy="4421251"/>
          </a:xfrm>
          <a:prstGeom prst="rect">
            <a:avLst/>
          </a:prstGeom>
          <a:noFill/>
          <a:ln>
            <a:noFill/>
          </a:ln>
        </p:spPr>
      </p:pic>
      <p:sp>
        <p:nvSpPr>
          <p:cNvPr id="219" name="Google Shape;219;p20"/>
          <p:cNvSpPr/>
          <p:nvPr/>
        </p:nvSpPr>
        <p:spPr>
          <a:xfrm>
            <a:off x="2321170" y="714959"/>
            <a:ext cx="381231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3200" b="0" i="0" u="none" strike="noStrike" cap="none" dirty="0">
                <a:solidFill>
                  <a:srgbClr val="000000"/>
                </a:solidFill>
                <a:latin typeface="Arial"/>
                <a:ea typeface="Arial"/>
                <a:cs typeface="Arial"/>
                <a:sym typeface="Arial"/>
              </a:rPr>
              <a:t>¿Para </a:t>
            </a:r>
            <a:r>
              <a:rPr lang="fr-CA" sz="3200" b="0" i="0" u="none" strike="noStrike" cap="none" dirty="0" err="1">
                <a:solidFill>
                  <a:srgbClr val="000000"/>
                </a:solidFill>
                <a:latin typeface="Arial"/>
                <a:ea typeface="Arial"/>
                <a:cs typeface="Arial"/>
                <a:sym typeface="Arial"/>
              </a:rPr>
              <a:t>quién</a:t>
            </a:r>
            <a:r>
              <a:rPr lang="fr-CA" sz="3200" b="0" i="0" u="none" strike="noStrike" cap="none" dirty="0">
                <a:solidFill>
                  <a:srgbClr val="000000"/>
                </a:solidFill>
                <a:latin typeface="Arial"/>
                <a:ea typeface="Arial"/>
                <a:cs typeface="Arial"/>
                <a:sym typeface="Arial"/>
              </a:rPr>
              <a:t> es? </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D5F9">
            <a:alpha val="0"/>
          </a:srgbClr>
        </a:solidFill>
        <a:effectLst/>
      </p:bgPr>
    </p:bg>
    <p:spTree>
      <p:nvGrpSpPr>
        <p:cNvPr id="1" name="Shape 223"/>
        <p:cNvGrpSpPr/>
        <p:nvPr/>
      </p:nvGrpSpPr>
      <p:grpSpPr>
        <a:xfrm>
          <a:off x="0" y="0"/>
          <a:ext cx="0" cy="0"/>
          <a:chOff x="0" y="0"/>
          <a:chExt cx="0" cy="0"/>
        </a:xfrm>
      </p:grpSpPr>
      <p:sp>
        <p:nvSpPr>
          <p:cNvPr id="224" name="Google Shape;224;p2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p>
            <a:pPr marL="457200" marR="0" lvl="0" indent="-431800" algn="ctr" rtl="0">
              <a:lnSpc>
                <a:spcPct val="100000"/>
              </a:lnSpc>
              <a:spcBef>
                <a:spcPts val="640"/>
              </a:spcBef>
              <a:spcAft>
                <a:spcPts val="0"/>
              </a:spcAft>
              <a:buClr>
                <a:srgbClr val="888888"/>
              </a:buClr>
              <a:buSzPts val="3200"/>
              <a:buFont typeface="Arial"/>
              <a:buNone/>
            </a:pPr>
            <a:endParaRPr/>
          </a:p>
        </p:txBody>
      </p:sp>
      <p:pic>
        <p:nvPicPr>
          <p:cNvPr id="225" name="Google Shape;225;p22" descr="Screen Shot 2019-04-25 at 2.30.48 A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2313" y="1570007"/>
            <a:ext cx="8239374" cy="4632386"/>
          </a:xfrm>
          <a:prstGeom prst="rect">
            <a:avLst/>
          </a:prstGeom>
          <a:noFill/>
          <a:ln>
            <a:noFill/>
          </a:ln>
        </p:spPr>
      </p:pic>
      <p:sp>
        <p:nvSpPr>
          <p:cNvPr id="226" name="Google Shape;226;p22"/>
          <p:cNvSpPr txBox="1"/>
          <p:nvPr/>
        </p:nvSpPr>
        <p:spPr>
          <a:xfrm>
            <a:off x="452313" y="744824"/>
            <a:ext cx="8239374"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MX" sz="2800" b="0" i="0" u="none" strike="noStrike" cap="none" dirty="0">
                <a:solidFill>
                  <a:srgbClr val="000000"/>
                </a:solidFill>
                <a:latin typeface="Arial"/>
                <a:ea typeface="Arial"/>
                <a:cs typeface="Arial"/>
                <a:sym typeface="Arial"/>
              </a:rPr>
              <a:t>Cómo se siente el autismo desde adentro </a:t>
            </a:r>
            <a:endParaRPr sz="2800" b="0" i="0" u="none" strike="noStrike" cap="none"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D5F9">
            <a:alpha val="0"/>
          </a:srgbClr>
        </a:solidFill>
        <a:effectLst/>
      </p:bgPr>
    </p:bg>
    <p:spTree>
      <p:nvGrpSpPr>
        <p:cNvPr id="1" name="Shape 230"/>
        <p:cNvGrpSpPr/>
        <p:nvPr/>
      </p:nvGrpSpPr>
      <p:grpSpPr>
        <a:xfrm>
          <a:off x="0" y="0"/>
          <a:ext cx="0" cy="0"/>
          <a:chOff x="0" y="0"/>
          <a:chExt cx="0" cy="0"/>
        </a:xfrm>
      </p:grpSpPr>
      <p:sp>
        <p:nvSpPr>
          <p:cNvPr id="231" name="Google Shape;231;p23"/>
          <p:cNvSpPr txBox="1"/>
          <p:nvPr/>
        </p:nvSpPr>
        <p:spPr>
          <a:xfrm>
            <a:off x="545256" y="612625"/>
            <a:ext cx="7227300" cy="11064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2800"/>
              <a:buFont typeface="Varela Round"/>
              <a:buNone/>
            </a:pPr>
            <a:r>
              <a:rPr lang="es-MX" sz="2800" b="0" i="0" u="none" strike="noStrike" cap="none" dirty="0">
                <a:solidFill>
                  <a:schemeClr val="dk1"/>
                </a:solidFill>
                <a:latin typeface="Arial"/>
                <a:ea typeface="Arial"/>
                <a:cs typeface="Arial"/>
                <a:sym typeface="Arial"/>
              </a:rPr>
              <a:t>Barreras en la comunicación social </a:t>
            </a:r>
            <a:endParaRPr sz="1400" b="0" i="0" u="none" strike="noStrike" cap="none" dirty="0">
              <a:solidFill>
                <a:srgbClr val="000000"/>
              </a:solidFill>
              <a:latin typeface="Arial"/>
              <a:ea typeface="Arial"/>
              <a:cs typeface="Arial"/>
              <a:sym typeface="Arial"/>
            </a:endParaRPr>
          </a:p>
        </p:txBody>
      </p:sp>
      <p:sp>
        <p:nvSpPr>
          <p:cNvPr id="232" name="Google Shape;232;p23"/>
          <p:cNvSpPr txBox="1"/>
          <p:nvPr/>
        </p:nvSpPr>
        <p:spPr>
          <a:xfrm>
            <a:off x="802125" y="1461667"/>
            <a:ext cx="3244500" cy="479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rgbClr val="259CDF"/>
                </a:solidFill>
                <a:latin typeface="Arial"/>
                <a:ea typeface="Arial"/>
                <a:cs typeface="Arial"/>
                <a:sym typeface="Arial"/>
              </a:rPr>
              <a:t>Comunicación verbal y no verbal </a:t>
            </a:r>
          </a:p>
          <a:p>
            <a:pPr marL="0" marR="0" lvl="0" indent="0" algn="l" rtl="0">
              <a:lnSpc>
                <a:spcPct val="100000"/>
              </a:lnSpc>
              <a:spcBef>
                <a:spcPts val="0"/>
              </a:spcBef>
              <a:spcAft>
                <a:spcPts val="0"/>
              </a:spcAft>
              <a:buClr>
                <a:srgbClr val="000000"/>
              </a:buClr>
              <a:buSzPts val="2000"/>
              <a:buFont typeface="Arial"/>
              <a:buNone/>
            </a:pPr>
            <a:r>
              <a:rPr lang="es-MX" sz="1600" dirty="0"/>
              <a:t>L</a:t>
            </a:r>
            <a:r>
              <a:rPr lang="es-MX" sz="1600" b="0" i="0" u="none" strike="noStrike" cap="none" dirty="0">
                <a:solidFill>
                  <a:srgbClr val="000000"/>
                </a:solidFill>
                <a:latin typeface="Arial"/>
                <a:ea typeface="Arial"/>
                <a:cs typeface="Arial"/>
                <a:sym typeface="Arial"/>
              </a:rPr>
              <a:t>enguaje corporal, tono de voz, mirada, expresión facial y gestos</a:t>
            </a:r>
            <a:r>
              <a:rPr lang="fr-CA" sz="1600" b="0" i="0" u="none" strike="noStrike" cap="none" dirty="0">
                <a:solidFill>
                  <a:srgbClr val="000000"/>
                </a:solidFill>
                <a:latin typeface="Arial"/>
                <a:ea typeface="Arial"/>
                <a:cs typeface="Arial"/>
                <a:sym typeface="Arial"/>
              </a:rPr>
              <a:t>.</a:t>
            </a:r>
            <a:endParaRPr sz="1600" b="0" i="0" u="none" strike="noStrike" cap="none" dirty="0">
              <a:solidFill>
                <a:srgbClr val="000000"/>
              </a:solidFill>
              <a:latin typeface="Arial"/>
              <a:ea typeface="Arial"/>
              <a:cs typeface="Arial"/>
              <a:sym typeface="Arial"/>
            </a:endParaRPr>
          </a:p>
          <a:p>
            <a:pPr marL="0" marR="0" lvl="0" indent="0" algn="l" rtl="0">
              <a:lnSpc>
                <a:spcPct val="90000"/>
              </a:lnSpc>
              <a:spcBef>
                <a:spcPts val="70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000"/>
              <a:buFont typeface="Arial"/>
              <a:buNone/>
            </a:pPr>
            <a:r>
              <a:rPr lang="fr-CA" sz="2000" b="0" i="0" u="none" strike="noStrike" cap="none" dirty="0" err="1">
                <a:solidFill>
                  <a:srgbClr val="259CDF"/>
                </a:solidFill>
                <a:latin typeface="Arial"/>
                <a:ea typeface="Arial"/>
                <a:cs typeface="Arial"/>
                <a:sym typeface="Arial"/>
              </a:rPr>
              <a:t>Interacción</a:t>
            </a:r>
            <a:r>
              <a:rPr lang="fr-CA" sz="2000" b="0" i="0" u="none" strike="noStrike" cap="none" dirty="0">
                <a:solidFill>
                  <a:srgbClr val="259CDF"/>
                </a:solidFill>
                <a:latin typeface="Arial"/>
                <a:ea typeface="Arial"/>
                <a:cs typeface="Arial"/>
                <a:sym typeface="Arial"/>
              </a:rPr>
              <a:t> social</a:t>
            </a:r>
          </a:p>
          <a:p>
            <a:pPr marL="0" marR="0" lvl="0" indent="0" algn="l" rtl="0">
              <a:lnSpc>
                <a:spcPct val="90000"/>
              </a:lnSpc>
              <a:spcBef>
                <a:spcPts val="0"/>
              </a:spcBef>
              <a:spcAft>
                <a:spcPts val="0"/>
              </a:spcAft>
              <a:buClr>
                <a:srgbClr val="000000"/>
              </a:buClr>
              <a:buSzPts val="2000"/>
              <a:buFont typeface="Arial"/>
              <a:buNone/>
            </a:pPr>
            <a:r>
              <a:rPr lang="es-MX" sz="1600" dirty="0">
                <a:solidFill>
                  <a:schemeClr val="dk1"/>
                </a:solidFill>
              </a:rPr>
              <a:t>R</a:t>
            </a:r>
            <a:r>
              <a:rPr lang="es-MX" sz="1600" b="0" i="0" u="none" strike="noStrike" cap="none" dirty="0">
                <a:solidFill>
                  <a:schemeClr val="dk1"/>
                </a:solidFill>
                <a:latin typeface="Arial"/>
                <a:ea typeface="Arial"/>
                <a:cs typeface="Arial"/>
                <a:sym typeface="Arial"/>
              </a:rPr>
              <a:t>eglas sociales tácitas y los comportamientos emocionales</a:t>
            </a:r>
            <a:r>
              <a:rPr lang="fr-CA" sz="1600" b="0" i="0" u="none" strike="noStrike" cap="none" dirty="0">
                <a:solidFill>
                  <a:schemeClr val="dk1"/>
                </a:solidFill>
                <a:latin typeface="Arial"/>
                <a:ea typeface="Arial"/>
                <a:cs typeface="Arial"/>
                <a:sym typeface="Arial"/>
              </a:rPr>
              <a:t>.</a:t>
            </a:r>
            <a:endParaRPr sz="1600" b="0" i="0" u="none" strike="noStrike" cap="none" dirty="0">
              <a:solidFill>
                <a:schemeClr val="dk1"/>
              </a:solidFill>
              <a:latin typeface="Arial"/>
              <a:ea typeface="Arial"/>
              <a:cs typeface="Arial"/>
              <a:sym typeface="Arial"/>
            </a:endParaRPr>
          </a:p>
          <a:p>
            <a:pPr marL="0" marR="0" lvl="0" indent="0" algn="l" rtl="0">
              <a:lnSpc>
                <a:spcPct val="110000"/>
              </a:lnSpc>
              <a:spcBef>
                <a:spcPts val="70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fr-CA" sz="2000" dirty="0" err="1">
                <a:solidFill>
                  <a:srgbClr val="259CDF"/>
                </a:solidFill>
              </a:rPr>
              <a:t>C</a:t>
            </a:r>
            <a:r>
              <a:rPr lang="fr-CA" sz="2000" b="0" i="0" u="none" strike="noStrike" cap="none" dirty="0" err="1">
                <a:solidFill>
                  <a:srgbClr val="259CDF"/>
                </a:solidFill>
                <a:latin typeface="Arial"/>
                <a:ea typeface="Arial"/>
                <a:cs typeface="Arial"/>
                <a:sym typeface="Arial"/>
              </a:rPr>
              <a:t>omprensión</a:t>
            </a:r>
            <a:r>
              <a:rPr lang="fr-CA" sz="2000" b="0" i="0" u="none" strike="noStrike" cap="none" dirty="0">
                <a:solidFill>
                  <a:srgbClr val="259CDF"/>
                </a:solidFill>
                <a:latin typeface="Arial"/>
                <a:ea typeface="Arial"/>
                <a:cs typeface="Arial"/>
                <a:sym typeface="Arial"/>
              </a:rPr>
              <a:t> del </a:t>
            </a:r>
            <a:r>
              <a:rPr lang="fr-CA" sz="2000" b="0" i="0" u="none" strike="noStrike" cap="none" dirty="0" err="1">
                <a:solidFill>
                  <a:srgbClr val="259CDF"/>
                </a:solidFill>
                <a:latin typeface="Arial"/>
                <a:ea typeface="Arial"/>
                <a:cs typeface="Arial"/>
                <a:sym typeface="Arial"/>
              </a:rPr>
              <a:t>lenguaje</a:t>
            </a:r>
            <a:endParaRPr lang="fr-CA" sz="2000" b="0" i="0" u="none" strike="noStrike" cap="none" dirty="0">
              <a:solidFill>
                <a:srgbClr val="259CD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s-MX" sz="1600" dirty="0">
                <a:solidFill>
                  <a:schemeClr val="dk1"/>
                </a:solidFill>
              </a:rPr>
              <a:t>N</a:t>
            </a:r>
            <a:r>
              <a:rPr lang="es-MX" sz="1600" b="0" i="0" u="none" strike="noStrike" cap="none" dirty="0">
                <a:solidFill>
                  <a:schemeClr val="dk1"/>
                </a:solidFill>
                <a:latin typeface="Arial"/>
                <a:ea typeface="Arial"/>
                <a:cs typeface="Arial"/>
                <a:sym typeface="Arial"/>
              </a:rPr>
              <a:t>o necesariamente se emplea para la interacción social.</a:t>
            </a:r>
            <a:endParaRPr sz="1600" b="0" i="0" u="none" strike="noStrike" cap="none" dirty="0">
              <a:solidFill>
                <a:schemeClr val="dk1"/>
              </a:solidFill>
              <a:latin typeface="Arial"/>
              <a:ea typeface="Arial"/>
              <a:cs typeface="Arial"/>
              <a:sym typeface="Arial"/>
            </a:endParaRPr>
          </a:p>
        </p:txBody>
      </p:sp>
      <p:sp>
        <p:nvSpPr>
          <p:cNvPr id="233" name="Google Shape;233;p23"/>
          <p:cNvSpPr txBox="1"/>
          <p:nvPr/>
        </p:nvSpPr>
        <p:spPr>
          <a:xfrm>
            <a:off x="5097375" y="1461675"/>
            <a:ext cx="3244500" cy="37074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2000"/>
              <a:buFont typeface="Varela Round"/>
              <a:buNone/>
            </a:pPr>
            <a:r>
              <a:rPr lang="es-MX" sz="2000" b="0" i="0" u="none" strike="noStrike" cap="none" dirty="0">
                <a:solidFill>
                  <a:srgbClr val="259CDF"/>
                </a:solidFill>
                <a:latin typeface="Arial"/>
                <a:ea typeface="Arial"/>
                <a:cs typeface="Arial"/>
                <a:sym typeface="Arial"/>
              </a:rPr>
              <a:t>Elementos Funciones Relajadas</a:t>
            </a:r>
            <a:endParaRPr sz="1400" b="0" i="0" u="none" strike="noStrike" cap="none" dirty="0">
              <a:solidFill>
                <a:srgbClr val="000000"/>
              </a:solidFill>
              <a:latin typeface="Arial"/>
              <a:ea typeface="Arial"/>
              <a:cs typeface="Arial"/>
              <a:sym typeface="Arial"/>
            </a:endParaRPr>
          </a:p>
          <a:p>
            <a:pPr marL="139700" marR="0" lvl="0" indent="0" algn="l" rtl="0">
              <a:lnSpc>
                <a:spcPct val="115000"/>
              </a:lnSpc>
              <a:spcBef>
                <a:spcPts val="0"/>
              </a:spcBef>
              <a:spcAft>
                <a:spcPts val="0"/>
              </a:spcAft>
              <a:buClr>
                <a:srgbClr val="000000"/>
              </a:buClr>
              <a:buSzPts val="2000"/>
              <a:buFont typeface="Arial"/>
              <a:buNone/>
            </a:pPr>
            <a:endParaRPr sz="2000" b="0" i="0" u="none" strike="noStrike" cap="none" dirty="0">
              <a:solidFill>
                <a:srgbClr val="259CDF"/>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600"/>
              <a:buFont typeface="Arial"/>
              <a:buChar char="●"/>
            </a:pPr>
            <a:r>
              <a:rPr lang="es-MX" sz="1600" b="0" i="0" u="none" strike="noStrike" cap="none" dirty="0">
                <a:solidFill>
                  <a:schemeClr val="dk1"/>
                </a:solidFill>
                <a:latin typeface="Arial"/>
                <a:ea typeface="Arial"/>
                <a:cs typeface="Arial"/>
                <a:sym typeface="Arial"/>
              </a:rPr>
              <a:t>Material de marketing y publicidad accesible </a:t>
            </a:r>
          </a:p>
          <a:p>
            <a:pPr marL="457200" marR="0" lvl="0" indent="-317500" algn="l" rtl="0">
              <a:lnSpc>
                <a:spcPct val="115000"/>
              </a:lnSpc>
              <a:spcBef>
                <a:spcPts val="0"/>
              </a:spcBef>
              <a:spcAft>
                <a:spcPts val="0"/>
              </a:spcAft>
              <a:buClr>
                <a:schemeClr val="dk1"/>
              </a:buClr>
              <a:buSzPts val="1600"/>
              <a:buFont typeface="Arial"/>
              <a:buChar char="●"/>
            </a:pPr>
            <a:r>
              <a:rPr lang="es-MX" sz="1600" b="0" i="0" u="none" strike="noStrike" cap="none" dirty="0">
                <a:solidFill>
                  <a:schemeClr val="dk1"/>
                </a:solidFill>
                <a:latin typeface="Arial"/>
                <a:ea typeface="Arial"/>
                <a:cs typeface="Arial"/>
                <a:sym typeface="Arial"/>
              </a:rPr>
              <a:t>Señales claras en la fachada del recinto </a:t>
            </a:r>
          </a:p>
          <a:p>
            <a:pPr marL="457200" marR="0" lvl="0" indent="-317500" algn="l" rtl="0">
              <a:lnSpc>
                <a:spcPct val="115000"/>
              </a:lnSpc>
              <a:spcBef>
                <a:spcPts val="0"/>
              </a:spcBef>
              <a:spcAft>
                <a:spcPts val="0"/>
              </a:spcAft>
              <a:buClr>
                <a:schemeClr val="dk1"/>
              </a:buClr>
              <a:buSzPts val="1600"/>
              <a:buFont typeface="Arial"/>
              <a:buChar char="●"/>
            </a:pPr>
            <a:r>
              <a:rPr lang="es-MX" sz="1600" b="0" i="0" u="none" strike="noStrike" cap="none" dirty="0">
                <a:solidFill>
                  <a:schemeClr val="dk1"/>
                </a:solidFill>
                <a:latin typeface="Arial"/>
                <a:ea typeface="Arial"/>
                <a:cs typeface="Arial"/>
                <a:sym typeface="Arial"/>
              </a:rPr>
              <a:t>Capacitación y orientación para personal </a:t>
            </a:r>
          </a:p>
        </p:txBody>
      </p:sp>
      <p:sp>
        <p:nvSpPr>
          <p:cNvPr id="234" name="Google Shape;234;p23"/>
          <p:cNvSpPr/>
          <p:nvPr/>
        </p:nvSpPr>
        <p:spPr>
          <a:xfrm>
            <a:off x="4201475" y="3208038"/>
            <a:ext cx="609600" cy="576900"/>
          </a:xfrm>
          <a:prstGeom prst="rightArrow">
            <a:avLst>
              <a:gd name="adj1" fmla="val 50000"/>
              <a:gd name="adj2" fmla="val 50000"/>
            </a:avLst>
          </a:prstGeom>
          <a:noFill/>
          <a:ln w="25400" cap="flat" cmpd="sng">
            <a:solidFill>
              <a:srgbClr val="259CD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D5F9">
            <a:alpha val="0"/>
          </a:srgbClr>
        </a:solidFill>
        <a:effectLst/>
      </p:bgPr>
    </p:bg>
    <p:spTree>
      <p:nvGrpSpPr>
        <p:cNvPr id="1" name="Shape 238"/>
        <p:cNvGrpSpPr/>
        <p:nvPr/>
      </p:nvGrpSpPr>
      <p:grpSpPr>
        <a:xfrm>
          <a:off x="0" y="0"/>
          <a:ext cx="0" cy="0"/>
          <a:chOff x="0" y="0"/>
          <a:chExt cx="0" cy="0"/>
        </a:xfrm>
      </p:grpSpPr>
      <p:sp>
        <p:nvSpPr>
          <p:cNvPr id="239" name="Google Shape;239;p24"/>
          <p:cNvSpPr txBox="1">
            <a:spLocks noGrp="1"/>
          </p:cNvSpPr>
          <p:nvPr>
            <p:ph type="body" idx="1"/>
          </p:nvPr>
        </p:nvSpPr>
        <p:spPr>
          <a:xfrm>
            <a:off x="723275" y="1456775"/>
            <a:ext cx="3478200" cy="445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595959"/>
              </a:buClr>
              <a:buSzPts val="2000"/>
              <a:buFont typeface="Arial"/>
              <a:buNone/>
            </a:pPr>
            <a:r>
              <a:rPr lang="fr-CA" sz="2000" b="0" i="0" u="none" strike="noStrike" cap="none" dirty="0" err="1">
                <a:solidFill>
                  <a:srgbClr val="259CDF"/>
                </a:solidFill>
                <a:latin typeface="Arial"/>
                <a:ea typeface="Arial"/>
                <a:cs typeface="Arial"/>
                <a:sym typeface="Arial"/>
              </a:rPr>
              <a:t>Dificultad</a:t>
            </a:r>
            <a:r>
              <a:rPr lang="fr-CA" sz="2000" b="0" i="0" u="none" strike="noStrike" cap="none" dirty="0">
                <a:solidFill>
                  <a:srgbClr val="259CDF"/>
                </a:solidFill>
                <a:latin typeface="Arial"/>
                <a:ea typeface="Arial"/>
                <a:cs typeface="Arial"/>
                <a:sym typeface="Arial"/>
              </a:rPr>
              <a:t> de </a:t>
            </a:r>
            <a:r>
              <a:rPr lang="fr-CA" sz="2000" b="0" i="0" u="none" strike="noStrike" cap="none" dirty="0" err="1">
                <a:solidFill>
                  <a:srgbClr val="259CDF"/>
                </a:solidFill>
                <a:latin typeface="Arial"/>
                <a:ea typeface="Arial"/>
                <a:cs typeface="Arial"/>
                <a:sym typeface="Arial"/>
              </a:rPr>
              <a:t>imaginar</a:t>
            </a:r>
            <a:r>
              <a:rPr lang="fr-CA" sz="2000" b="0" i="0" u="none" strike="noStrike" cap="none" dirty="0">
                <a:solidFill>
                  <a:srgbClr val="259CDF"/>
                </a:solidFill>
                <a:latin typeface="Arial"/>
                <a:ea typeface="Arial"/>
                <a:cs typeface="Arial"/>
                <a:sym typeface="Arial"/>
              </a:rPr>
              <a:t> o</a:t>
            </a:r>
            <a:r>
              <a:rPr lang="en-GB" sz="2000" b="0" i="0" u="none" strike="noStrike" cap="none" dirty="0">
                <a:solidFill>
                  <a:srgbClr val="259CDF"/>
                </a:solidFill>
                <a:latin typeface="Arial"/>
                <a:ea typeface="Arial"/>
                <a:cs typeface="Arial"/>
                <a:sym typeface="Arial"/>
              </a:rPr>
              <a:t> </a:t>
            </a:r>
            <a:r>
              <a:rPr lang="en-GB" sz="2000" b="0" i="0" u="none" strike="noStrike" cap="none" dirty="0" err="1">
                <a:solidFill>
                  <a:srgbClr val="259CDF"/>
                </a:solidFill>
                <a:latin typeface="Arial"/>
                <a:ea typeface="Arial"/>
                <a:cs typeface="Arial"/>
                <a:sym typeface="Arial"/>
              </a:rPr>
              <a:t>predecir</a:t>
            </a:r>
            <a:endParaRPr sz="2000" b="0" i="0" u="none" strike="noStrike" cap="none" dirty="0">
              <a:solidFill>
                <a:srgbClr val="595959"/>
              </a:solidFill>
              <a:latin typeface="Arial"/>
              <a:ea typeface="Arial"/>
              <a:cs typeface="Arial"/>
              <a:sym typeface="Arial"/>
            </a:endParaRPr>
          </a:p>
          <a:p>
            <a:pPr marL="0" marR="0" lvl="0" indent="0" algn="l" rtl="0">
              <a:lnSpc>
                <a:spcPct val="115000"/>
              </a:lnSpc>
              <a:spcBef>
                <a:spcPts val="0"/>
              </a:spcBef>
              <a:spcAft>
                <a:spcPts val="0"/>
              </a:spcAft>
              <a:buClr>
                <a:srgbClr val="595959"/>
              </a:buClr>
              <a:buSzPts val="2000"/>
              <a:buFont typeface="Arial"/>
              <a:buNone/>
            </a:pPr>
            <a:r>
              <a:rPr lang="fr-CA" sz="1600" dirty="0">
                <a:solidFill>
                  <a:srgbClr val="000000"/>
                </a:solidFill>
                <a:latin typeface="Arial"/>
                <a:ea typeface="Arial"/>
                <a:cs typeface="Arial"/>
                <a:sym typeface="Arial"/>
              </a:rPr>
              <a:t>lo que </a:t>
            </a:r>
            <a:r>
              <a:rPr lang="fr-CA" sz="1600" dirty="0" err="1">
                <a:solidFill>
                  <a:srgbClr val="000000"/>
                </a:solidFill>
                <a:latin typeface="Arial"/>
                <a:ea typeface="Arial"/>
                <a:cs typeface="Arial"/>
                <a:sym typeface="Arial"/>
              </a:rPr>
              <a:t>pasa</a:t>
            </a:r>
            <a:r>
              <a:rPr lang="es-MX" sz="1600" dirty="0" err="1">
                <a:solidFill>
                  <a:srgbClr val="000000"/>
                </a:solidFill>
                <a:latin typeface="Arial"/>
                <a:ea typeface="Arial"/>
                <a:cs typeface="Arial"/>
                <a:sym typeface="Arial"/>
              </a:rPr>
              <a:t>rá</a:t>
            </a:r>
            <a:r>
              <a:rPr lang="es-MX" sz="1600" dirty="0">
                <a:solidFill>
                  <a:srgbClr val="000000"/>
                </a:solidFill>
                <a:latin typeface="Arial"/>
                <a:ea typeface="Arial"/>
                <a:cs typeface="Arial"/>
                <a:sym typeface="Arial"/>
              </a:rPr>
              <a:t> en el futuro.</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595959"/>
              </a:buClr>
              <a:buSzPts val="2000"/>
              <a:buFont typeface="Arial"/>
              <a:buNone/>
            </a:pPr>
            <a:endParaRPr sz="2000" b="0" i="0" u="none" strike="noStrike" cap="none" dirty="0">
              <a:solidFill>
                <a:srgbClr val="595959"/>
              </a:solidFill>
              <a:latin typeface="Arial"/>
              <a:ea typeface="Arial"/>
              <a:cs typeface="Arial"/>
              <a:sym typeface="Arial"/>
            </a:endParaRPr>
          </a:p>
          <a:p>
            <a:pPr marL="0" marR="0" lvl="0" indent="0" algn="l" rtl="0">
              <a:lnSpc>
                <a:spcPct val="100000"/>
              </a:lnSpc>
              <a:spcBef>
                <a:spcPts val="600"/>
              </a:spcBef>
              <a:spcAft>
                <a:spcPts val="0"/>
              </a:spcAft>
              <a:buClr>
                <a:srgbClr val="595959"/>
              </a:buClr>
              <a:buSzPts val="2000"/>
              <a:buFont typeface="Arial"/>
              <a:buNone/>
            </a:pPr>
            <a:r>
              <a:rPr lang="fr-CA" sz="2000" b="0" i="0" u="none" strike="noStrike" cap="none" dirty="0" err="1">
                <a:solidFill>
                  <a:srgbClr val="259CDF"/>
                </a:solidFill>
                <a:latin typeface="Arial"/>
                <a:ea typeface="Arial"/>
                <a:cs typeface="Arial"/>
                <a:sym typeface="Arial"/>
              </a:rPr>
              <a:t>Rutina</a:t>
            </a:r>
            <a:r>
              <a:rPr lang="fr-CA" sz="2000" b="0" i="0" u="none" strike="noStrike" cap="none" dirty="0">
                <a:solidFill>
                  <a:srgbClr val="259CDF"/>
                </a:solidFill>
                <a:latin typeface="Arial"/>
                <a:ea typeface="Arial"/>
                <a:cs typeface="Arial"/>
                <a:sym typeface="Arial"/>
              </a:rPr>
              <a:t> &amp;</a:t>
            </a:r>
            <a:r>
              <a:rPr lang="es-MX" sz="2000" b="0" i="0" u="none" strike="noStrike" cap="none" dirty="0">
                <a:solidFill>
                  <a:srgbClr val="259CDF"/>
                </a:solidFill>
                <a:latin typeface="Arial"/>
                <a:ea typeface="Arial"/>
                <a:cs typeface="Arial"/>
                <a:sym typeface="Arial"/>
              </a:rPr>
              <a:t>y Estructura</a:t>
            </a:r>
            <a:endParaRPr sz="2000" b="0" i="0" u="none" strike="noStrike" cap="none" dirty="0">
              <a:solidFill>
                <a:srgbClr val="595959"/>
              </a:solidFill>
              <a:latin typeface="Arial"/>
              <a:ea typeface="Arial"/>
              <a:cs typeface="Arial"/>
              <a:sym typeface="Arial"/>
            </a:endParaRPr>
          </a:p>
          <a:p>
            <a:pPr marL="0" marR="0" lvl="0" indent="0" algn="l" rtl="0">
              <a:lnSpc>
                <a:spcPct val="115000"/>
              </a:lnSpc>
              <a:spcBef>
                <a:spcPts val="600"/>
              </a:spcBef>
              <a:spcAft>
                <a:spcPts val="0"/>
              </a:spcAft>
              <a:buClr>
                <a:srgbClr val="595959"/>
              </a:buClr>
              <a:buSzPts val="2000"/>
              <a:buFont typeface="Arial"/>
              <a:buNone/>
            </a:pPr>
            <a:r>
              <a:rPr lang="es-MX" sz="1600" b="0" i="0" u="none" strike="noStrike" cap="none" dirty="0">
                <a:solidFill>
                  <a:srgbClr val="000000"/>
                </a:solidFill>
                <a:latin typeface="Arial"/>
                <a:ea typeface="Arial"/>
                <a:cs typeface="Arial"/>
                <a:sym typeface="Arial"/>
              </a:rPr>
              <a:t>necesidad de prepararse para los cambios y tener todo en su lugar.</a:t>
            </a:r>
          </a:p>
          <a:p>
            <a:pPr marL="0" marR="0" lvl="0" indent="0" algn="l" rtl="0">
              <a:lnSpc>
                <a:spcPct val="115000"/>
              </a:lnSpc>
              <a:spcBef>
                <a:spcPts val="600"/>
              </a:spcBef>
              <a:spcAft>
                <a:spcPts val="0"/>
              </a:spcAft>
              <a:buClr>
                <a:srgbClr val="595959"/>
              </a:buClr>
              <a:buSzPts val="20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595959"/>
              </a:buClr>
              <a:buSzPts val="2000"/>
              <a:buFont typeface="Arial"/>
              <a:buNone/>
            </a:pPr>
            <a:r>
              <a:rPr lang="fr-CA" dirty="0" err="1">
                <a:solidFill>
                  <a:srgbClr val="259CDF"/>
                </a:solidFill>
                <a:latin typeface="Arial"/>
                <a:ea typeface="Arial"/>
                <a:cs typeface="Arial"/>
                <a:sym typeface="Arial"/>
              </a:rPr>
              <a:t>C</a:t>
            </a:r>
            <a:r>
              <a:rPr lang="fr-CA" sz="2000" b="0" i="0" u="none" strike="noStrike" cap="none" dirty="0" err="1">
                <a:solidFill>
                  <a:srgbClr val="259CDF"/>
                </a:solidFill>
                <a:latin typeface="Arial"/>
                <a:ea typeface="Arial"/>
                <a:cs typeface="Arial"/>
                <a:sym typeface="Arial"/>
              </a:rPr>
              <a:t>omprensión</a:t>
            </a:r>
            <a:r>
              <a:rPr lang="fr-CA" sz="2000" b="0" i="0" u="none" strike="noStrike" cap="none" dirty="0">
                <a:solidFill>
                  <a:srgbClr val="259CDF"/>
                </a:solidFill>
                <a:latin typeface="Arial"/>
                <a:ea typeface="Arial"/>
                <a:cs typeface="Arial"/>
                <a:sym typeface="Arial"/>
              </a:rPr>
              <a:t> de </a:t>
            </a:r>
            <a:r>
              <a:rPr lang="fr-CA" sz="2000" b="0" i="0" u="none" strike="noStrike" cap="none" dirty="0" err="1">
                <a:solidFill>
                  <a:srgbClr val="259CDF"/>
                </a:solidFill>
                <a:latin typeface="Arial"/>
                <a:ea typeface="Arial"/>
                <a:cs typeface="Arial"/>
                <a:sym typeface="Arial"/>
              </a:rPr>
              <a:t>conceptos</a:t>
            </a:r>
            <a:r>
              <a:rPr lang="fr-CA" sz="2000" b="0" i="0" u="none" strike="noStrike" cap="none" dirty="0">
                <a:solidFill>
                  <a:srgbClr val="259CDF"/>
                </a:solidFill>
                <a:latin typeface="Arial"/>
                <a:ea typeface="Arial"/>
                <a:cs typeface="Arial"/>
                <a:sym typeface="Arial"/>
              </a:rPr>
              <a:t> </a:t>
            </a:r>
            <a:r>
              <a:rPr lang="fr-CA" sz="2000" b="0" i="0" u="none" strike="noStrike" cap="none" dirty="0" err="1">
                <a:solidFill>
                  <a:srgbClr val="259CDF"/>
                </a:solidFill>
                <a:latin typeface="Arial"/>
                <a:ea typeface="Arial"/>
                <a:cs typeface="Arial"/>
                <a:sym typeface="Arial"/>
              </a:rPr>
              <a:t>abstractos</a:t>
            </a:r>
            <a:r>
              <a:rPr lang="fr-CA" sz="2000" b="0" i="0" u="none" strike="noStrike" cap="none" dirty="0">
                <a:solidFill>
                  <a:srgbClr val="259CDF"/>
                </a:solidFill>
                <a:latin typeface="Arial"/>
                <a:ea typeface="Arial"/>
                <a:cs typeface="Arial"/>
                <a:sym typeface="Arial"/>
              </a:rPr>
              <a:t> </a:t>
            </a:r>
          </a:p>
          <a:p>
            <a:pPr marL="0" marR="0" lvl="0" indent="0" algn="l" rtl="0">
              <a:lnSpc>
                <a:spcPct val="100000"/>
              </a:lnSpc>
              <a:spcBef>
                <a:spcPts val="600"/>
              </a:spcBef>
              <a:spcAft>
                <a:spcPts val="0"/>
              </a:spcAft>
              <a:buClr>
                <a:srgbClr val="595959"/>
              </a:buClr>
              <a:buSzPts val="2000"/>
              <a:buFont typeface="Arial"/>
              <a:buNone/>
            </a:pPr>
            <a:r>
              <a:rPr lang="es-MX" sz="1600" b="0" i="1" u="none" strike="noStrike" cap="none" dirty="0">
                <a:solidFill>
                  <a:srgbClr val="000000"/>
                </a:solidFill>
                <a:latin typeface="Arial"/>
                <a:ea typeface="Arial"/>
                <a:cs typeface="Arial"/>
                <a:sym typeface="Arial"/>
              </a:rPr>
              <a:t>“a los ojos de la ley”</a:t>
            </a:r>
          </a:p>
          <a:p>
            <a:pPr marL="0" marR="0" lvl="0" indent="0" algn="l" rtl="0">
              <a:lnSpc>
                <a:spcPct val="100000"/>
              </a:lnSpc>
              <a:spcBef>
                <a:spcPts val="600"/>
              </a:spcBef>
              <a:spcAft>
                <a:spcPts val="0"/>
              </a:spcAft>
              <a:buClr>
                <a:srgbClr val="595959"/>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120000"/>
              </a:lnSpc>
              <a:spcBef>
                <a:spcPts val="600"/>
              </a:spcBef>
              <a:spcAft>
                <a:spcPts val="0"/>
              </a:spcAft>
              <a:buClr>
                <a:srgbClr val="595959"/>
              </a:buClr>
              <a:buSzPts val="2000"/>
              <a:buFont typeface="Arial"/>
              <a:buNone/>
            </a:pPr>
            <a:endParaRPr sz="1600" b="0" i="0" u="none" strike="noStrike" cap="none" dirty="0">
              <a:solidFill>
                <a:srgbClr val="000000"/>
              </a:solidFill>
              <a:latin typeface="Open Sans"/>
              <a:ea typeface="Open Sans"/>
              <a:cs typeface="Open Sans"/>
              <a:sym typeface="Open Sans"/>
            </a:endParaRPr>
          </a:p>
        </p:txBody>
      </p:sp>
      <p:sp>
        <p:nvSpPr>
          <p:cNvPr id="240" name="Google Shape;240;p24"/>
          <p:cNvSpPr txBox="1"/>
          <p:nvPr/>
        </p:nvSpPr>
        <p:spPr>
          <a:xfrm>
            <a:off x="557449" y="672807"/>
            <a:ext cx="7644600" cy="11064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2800"/>
              <a:buFont typeface="Varela Round"/>
              <a:buNone/>
            </a:pPr>
            <a:r>
              <a:rPr lang="es-MX" sz="2800" b="0" i="0" u="none" strike="noStrike" cap="none" dirty="0">
                <a:solidFill>
                  <a:srgbClr val="000000"/>
                </a:solidFill>
                <a:latin typeface="Arial"/>
                <a:ea typeface="Arial"/>
                <a:cs typeface="Arial"/>
                <a:sym typeface="Arial"/>
              </a:rPr>
              <a:t>Barreras en la imaginación social </a:t>
            </a:r>
            <a:endParaRPr sz="2800" b="0" i="0" u="none" strike="noStrike" cap="none" dirty="0">
              <a:solidFill>
                <a:srgbClr val="000000"/>
              </a:solidFill>
              <a:latin typeface="Varela Round"/>
              <a:ea typeface="Varela Round"/>
              <a:cs typeface="Varela Round"/>
              <a:sym typeface="Varela Round"/>
            </a:endParaRPr>
          </a:p>
        </p:txBody>
      </p:sp>
      <p:sp>
        <p:nvSpPr>
          <p:cNvPr id="241" name="Google Shape;241;p24"/>
          <p:cNvSpPr txBox="1"/>
          <p:nvPr/>
        </p:nvSpPr>
        <p:spPr>
          <a:xfrm>
            <a:off x="5097375" y="1456775"/>
            <a:ext cx="3244500" cy="32967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2000"/>
              <a:buFont typeface="Varela Round"/>
              <a:buNone/>
            </a:pPr>
            <a:r>
              <a:rPr lang="fr-CA" sz="2000" b="0" i="0" u="none" strike="noStrike" cap="none" dirty="0" err="1">
                <a:solidFill>
                  <a:srgbClr val="259CDF"/>
                </a:solidFill>
                <a:latin typeface="Arial"/>
                <a:ea typeface="Arial"/>
                <a:cs typeface="Arial"/>
                <a:sym typeface="Arial"/>
              </a:rPr>
              <a:t>Elementos</a:t>
            </a:r>
            <a:r>
              <a:rPr lang="fr-CA" sz="2000" b="0" i="0" u="none" strike="noStrike" cap="none" dirty="0">
                <a:solidFill>
                  <a:srgbClr val="259CDF"/>
                </a:solidFill>
                <a:latin typeface="Arial"/>
                <a:ea typeface="Arial"/>
                <a:cs typeface="Arial"/>
                <a:sym typeface="Arial"/>
              </a:rPr>
              <a:t> </a:t>
            </a:r>
            <a:r>
              <a:rPr lang="fr-CA" sz="2000" b="0" i="0" u="none" strike="noStrike" cap="none" dirty="0" err="1">
                <a:solidFill>
                  <a:srgbClr val="259CDF"/>
                </a:solidFill>
                <a:latin typeface="Arial"/>
                <a:ea typeface="Arial"/>
                <a:cs typeface="Arial"/>
                <a:sym typeface="Arial"/>
              </a:rPr>
              <a:t>Funciones</a:t>
            </a:r>
            <a:r>
              <a:rPr lang="fr-CA" sz="2000" b="0" i="0" u="none" strike="noStrike" cap="none" dirty="0">
                <a:solidFill>
                  <a:srgbClr val="259CDF"/>
                </a:solidFill>
                <a:latin typeface="Arial"/>
                <a:ea typeface="Arial"/>
                <a:cs typeface="Arial"/>
                <a:sym typeface="Arial"/>
              </a:rPr>
              <a:t> </a:t>
            </a:r>
            <a:r>
              <a:rPr lang="fr-CA" sz="2000" b="0" i="0" u="none" strike="noStrike" cap="none" dirty="0" err="1">
                <a:solidFill>
                  <a:srgbClr val="259CDF"/>
                </a:solidFill>
                <a:latin typeface="Arial"/>
                <a:ea typeface="Arial"/>
                <a:cs typeface="Arial"/>
                <a:sym typeface="Arial"/>
              </a:rPr>
              <a:t>Relajadas</a:t>
            </a:r>
            <a:endParaRPr lang="fr-CA" sz="2000" b="0" i="0" u="none" strike="noStrike" cap="none" dirty="0">
              <a:solidFill>
                <a:srgbClr val="259CDF"/>
              </a:solidFill>
              <a:latin typeface="Arial"/>
              <a:ea typeface="Arial"/>
              <a:cs typeface="Arial"/>
              <a:sym typeface="Arial"/>
            </a:endParaRPr>
          </a:p>
          <a:p>
            <a:pPr marL="139700" marR="0" lvl="0" indent="0" algn="l" rtl="0">
              <a:lnSpc>
                <a:spcPct val="115000"/>
              </a:lnSpc>
              <a:spcBef>
                <a:spcPts val="0"/>
              </a:spcBef>
              <a:spcAft>
                <a:spcPts val="0"/>
              </a:spcAft>
              <a:buClr>
                <a:srgbClr val="000000"/>
              </a:buClr>
              <a:buSzPts val="2000"/>
              <a:buFont typeface="Arial"/>
              <a:buNone/>
            </a:pPr>
            <a:endParaRPr sz="2000" b="0" i="0" u="none" strike="noStrike" cap="none" dirty="0">
              <a:solidFill>
                <a:srgbClr val="259CDF"/>
              </a:solidFill>
              <a:latin typeface="Arial"/>
              <a:ea typeface="Arial"/>
              <a:cs typeface="Arial"/>
              <a:sym typeface="Arial"/>
            </a:endParaRPr>
          </a:p>
          <a:p>
            <a:pPr marL="457200" marR="0" lvl="0" indent="-317500" algn="l" rtl="0">
              <a:lnSpc>
                <a:spcPct val="115000"/>
              </a:lnSpc>
              <a:spcBef>
                <a:spcPts val="0"/>
              </a:spcBef>
              <a:spcAft>
                <a:spcPts val="0"/>
              </a:spcAft>
              <a:buClr>
                <a:srgbClr val="000000"/>
              </a:buClr>
              <a:buSzPts val="1600"/>
              <a:buFont typeface="Arial"/>
              <a:buChar char="●"/>
            </a:pPr>
            <a:r>
              <a:rPr lang="fr-CA" sz="1600" b="0" i="0" u="none" strike="noStrike" cap="none" dirty="0">
                <a:solidFill>
                  <a:srgbClr val="000000"/>
                </a:solidFill>
                <a:latin typeface="Arial"/>
                <a:ea typeface="Arial"/>
                <a:cs typeface="Arial"/>
                <a:sym typeface="Arial"/>
              </a:rPr>
              <a:t>Historia </a:t>
            </a:r>
            <a:r>
              <a:rPr lang="fr-CA" sz="1600" b="0" i="0" u="none" strike="noStrike" cap="none" dirty="0" err="1">
                <a:solidFill>
                  <a:srgbClr val="000000"/>
                </a:solidFill>
                <a:latin typeface="Arial"/>
                <a:ea typeface="Arial"/>
                <a:cs typeface="Arial"/>
                <a:sym typeface="Arial"/>
              </a:rPr>
              <a:t>visual</a:t>
            </a:r>
            <a:endParaRPr lang="fr-CA" sz="1600" b="0" i="0" u="none" strike="noStrike" cap="none" dirty="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000000"/>
              </a:buClr>
              <a:buSzPts val="1600"/>
              <a:buFont typeface="Arial"/>
              <a:buChar char="●"/>
            </a:pPr>
            <a:r>
              <a:rPr lang="fr-CA" sz="1600" b="0" i="0" u="none" strike="noStrike" cap="none" dirty="0" err="1">
                <a:solidFill>
                  <a:srgbClr val="000000"/>
                </a:solidFill>
                <a:latin typeface="Arial"/>
                <a:ea typeface="Arial"/>
                <a:cs typeface="Arial"/>
                <a:sym typeface="Arial"/>
              </a:rPr>
              <a:t>Familiarización</a:t>
            </a:r>
            <a:endParaRPr sz="1600" b="0" i="0" u="none" strike="noStrike" cap="none" dirty="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000000"/>
              </a:buClr>
              <a:buSzPts val="1600"/>
              <a:buFont typeface="Arial"/>
              <a:buChar char="●"/>
            </a:pPr>
            <a:r>
              <a:rPr lang="fr-CA" sz="1600" b="0" i="0" u="none" strike="noStrike" cap="none" dirty="0" err="1">
                <a:solidFill>
                  <a:srgbClr val="000000"/>
                </a:solidFill>
                <a:latin typeface="Arial"/>
                <a:ea typeface="Arial"/>
                <a:cs typeface="Arial"/>
                <a:sym typeface="Arial"/>
              </a:rPr>
              <a:t>Lenguaje</a:t>
            </a:r>
            <a:r>
              <a:rPr lang="fr-CA" sz="1600" b="0" i="0" u="none" strike="noStrike" cap="none" dirty="0">
                <a:solidFill>
                  <a:srgbClr val="000000"/>
                </a:solidFill>
                <a:latin typeface="Arial"/>
                <a:ea typeface="Arial"/>
                <a:cs typeface="Arial"/>
                <a:sym typeface="Arial"/>
              </a:rPr>
              <a:t> </a:t>
            </a:r>
            <a:r>
              <a:rPr lang="fr-CA" sz="1600" b="0" i="0" u="none" strike="noStrike" cap="none" dirty="0" err="1">
                <a:solidFill>
                  <a:srgbClr val="000000"/>
                </a:solidFill>
                <a:latin typeface="Arial"/>
                <a:ea typeface="Arial"/>
                <a:cs typeface="Arial"/>
                <a:sym typeface="Arial"/>
              </a:rPr>
              <a:t>claro</a:t>
            </a:r>
            <a:r>
              <a:rPr lang="fr-CA" sz="1600" b="0" i="0" u="none" strike="noStrike" cap="none" dirty="0">
                <a:solidFill>
                  <a:srgbClr val="000000"/>
                </a:solidFill>
                <a:latin typeface="Arial"/>
                <a:ea typeface="Arial"/>
                <a:cs typeface="Arial"/>
                <a:sym typeface="Arial"/>
              </a:rPr>
              <a:t> y </a:t>
            </a:r>
            <a:r>
              <a:rPr lang="fr-CA" sz="1600" b="0" i="0" u="none" strike="noStrike" cap="none" dirty="0" err="1">
                <a:solidFill>
                  <a:srgbClr val="000000"/>
                </a:solidFill>
                <a:latin typeface="Arial"/>
                <a:ea typeface="Arial"/>
                <a:cs typeface="Arial"/>
                <a:sym typeface="Arial"/>
              </a:rPr>
              <a:t>sencillo</a:t>
            </a:r>
            <a:r>
              <a:rPr lang="fr-CA" sz="1600" b="0" i="0" u="none" strike="noStrike" cap="none" dirty="0">
                <a:solidFill>
                  <a:srgbClr val="000000"/>
                </a:solidFill>
                <a:latin typeface="Arial"/>
                <a:ea typeface="Arial"/>
                <a:cs typeface="Arial"/>
                <a:sym typeface="Arial"/>
              </a:rPr>
              <a:t> </a:t>
            </a:r>
            <a:endParaRPr sz="1600" b="0" i="0" u="none" strike="noStrike" cap="none" dirty="0">
              <a:solidFill>
                <a:srgbClr val="000000"/>
              </a:solidFill>
              <a:latin typeface="Open Sans"/>
              <a:ea typeface="Open Sans"/>
              <a:cs typeface="Open Sans"/>
              <a:sym typeface="Open Sans"/>
            </a:endParaRPr>
          </a:p>
        </p:txBody>
      </p:sp>
      <p:sp>
        <p:nvSpPr>
          <p:cNvPr id="242" name="Google Shape;242;p24"/>
          <p:cNvSpPr/>
          <p:nvPr/>
        </p:nvSpPr>
        <p:spPr>
          <a:xfrm>
            <a:off x="4201475" y="3208038"/>
            <a:ext cx="609600" cy="576900"/>
          </a:xfrm>
          <a:prstGeom prst="rightArrow">
            <a:avLst>
              <a:gd name="adj1" fmla="val 50000"/>
              <a:gd name="adj2" fmla="val 50000"/>
            </a:avLst>
          </a:prstGeom>
          <a:noFill/>
          <a:ln w="25400" cap="flat" cmpd="sng">
            <a:solidFill>
              <a:srgbClr val="259CD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5"/>
          <p:cNvSpPr txBox="1">
            <a:spLocks noGrp="1"/>
          </p:cNvSpPr>
          <p:nvPr>
            <p:ph type="body" idx="1"/>
          </p:nvPr>
        </p:nvSpPr>
        <p:spPr>
          <a:xfrm>
            <a:off x="1022050" y="2298575"/>
            <a:ext cx="7417200" cy="4023300"/>
          </a:xfrm>
          <a:prstGeom prst="rect">
            <a:avLst/>
          </a:prstGeom>
          <a:noFill/>
          <a:ln>
            <a:noFill/>
          </a:ln>
        </p:spPr>
        <p:txBody>
          <a:bodyPr spcFirstLastPara="1" wrap="square" lIns="91425" tIns="91425" rIns="91425" bIns="91425" anchor="t" anchorCtr="0">
            <a:noAutofit/>
          </a:bodyPr>
          <a:lstStyle/>
          <a:p>
            <a:pPr marL="558800" marR="0" lvl="0" indent="-457200" algn="l" rtl="0">
              <a:lnSpc>
                <a:spcPct val="120000"/>
              </a:lnSpc>
              <a:spcBef>
                <a:spcPts val="0"/>
              </a:spcBef>
              <a:spcAft>
                <a:spcPts val="0"/>
              </a:spcAft>
              <a:buClr>
                <a:srgbClr val="000000"/>
              </a:buClr>
              <a:buSzPts val="2000"/>
              <a:buFont typeface="Arial"/>
              <a:buAutoNum type="arabicPeriod"/>
            </a:pPr>
            <a:r>
              <a:rPr lang="es-MX" sz="2000" b="0" i="0" u="none" strike="noStrike" cap="none" dirty="0">
                <a:solidFill>
                  <a:srgbClr val="000000"/>
                </a:solidFill>
                <a:latin typeface="Arial"/>
                <a:ea typeface="Arial"/>
                <a:cs typeface="Arial"/>
                <a:sym typeface="Arial"/>
              </a:rPr>
              <a:t>Todo el personal del recinto y la compañía recibe capacitación</a:t>
            </a:r>
          </a:p>
          <a:p>
            <a:pPr marL="558800" marR="0" lvl="0" indent="-457200" algn="l" rtl="0">
              <a:lnSpc>
                <a:spcPct val="120000"/>
              </a:lnSpc>
              <a:spcBef>
                <a:spcPts val="0"/>
              </a:spcBef>
              <a:spcAft>
                <a:spcPts val="0"/>
              </a:spcAft>
              <a:buClr>
                <a:srgbClr val="000000"/>
              </a:buClr>
              <a:buSzPts val="2000"/>
              <a:buFont typeface="Arial"/>
              <a:buAutoNum type="arabicPeriod"/>
            </a:pPr>
            <a:r>
              <a:rPr lang="es-MX" dirty="0">
                <a:solidFill>
                  <a:srgbClr val="000000"/>
                </a:solidFill>
                <a:latin typeface="Arial"/>
                <a:ea typeface="Arial"/>
                <a:cs typeface="Arial"/>
                <a:sym typeface="Arial"/>
              </a:rPr>
              <a:t>El espectáculo y el entorno teatral están adaptados para apoyar las necesidades individuales</a:t>
            </a:r>
          </a:p>
          <a:p>
            <a:pPr marL="558800" marR="0" lvl="0" indent="-457200" algn="l" rtl="0">
              <a:lnSpc>
                <a:spcPct val="120000"/>
              </a:lnSpc>
              <a:spcBef>
                <a:spcPts val="0"/>
              </a:spcBef>
              <a:spcAft>
                <a:spcPts val="0"/>
              </a:spcAft>
              <a:buClr>
                <a:srgbClr val="000000"/>
              </a:buClr>
              <a:buSzPts val="2000"/>
              <a:buFont typeface="Arial"/>
              <a:buAutoNum type="arabicPeriod"/>
            </a:pPr>
            <a:r>
              <a:rPr lang="es-MX" sz="2000" b="0" i="0" u="none" strike="noStrike" cap="none" dirty="0">
                <a:solidFill>
                  <a:srgbClr val="000000"/>
                </a:solidFill>
                <a:latin typeface="Arial"/>
                <a:ea typeface="Arial"/>
                <a:cs typeface="Arial"/>
                <a:sym typeface="Arial"/>
              </a:rPr>
              <a:t>Material preparatorio es enviado a miembros de la audiencia (historia visual)</a:t>
            </a:r>
          </a:p>
          <a:p>
            <a:pPr marL="558800" marR="0" lvl="0" indent="-457200" algn="l" rtl="0">
              <a:lnSpc>
                <a:spcPct val="120000"/>
              </a:lnSpc>
              <a:spcBef>
                <a:spcPts val="700"/>
              </a:spcBef>
              <a:spcAft>
                <a:spcPts val="0"/>
              </a:spcAft>
              <a:buClr>
                <a:srgbClr val="000000"/>
              </a:buClr>
              <a:buSzPts val="2000"/>
              <a:buFont typeface="Arial"/>
              <a:buAutoNum type="arabicPeriod"/>
            </a:pPr>
            <a:r>
              <a:rPr lang="es-MX" sz="2000" b="0" i="0" u="none" strike="noStrike" cap="none" dirty="0">
                <a:solidFill>
                  <a:srgbClr val="000000"/>
                </a:solidFill>
                <a:latin typeface="Arial"/>
                <a:ea typeface="Arial"/>
                <a:cs typeface="Arial"/>
                <a:sym typeface="Arial"/>
              </a:rPr>
              <a:t>Modelos accesibles de retroalimentación y evaluación</a:t>
            </a:r>
            <a:endParaRPr sz="2000" b="0" i="0" u="none" strike="noStrike" cap="none" dirty="0">
              <a:solidFill>
                <a:srgbClr val="595959"/>
              </a:solidFill>
              <a:latin typeface="Arial"/>
              <a:ea typeface="Arial"/>
              <a:cs typeface="Arial"/>
              <a:sym typeface="Arial"/>
            </a:endParaRPr>
          </a:p>
        </p:txBody>
      </p:sp>
      <p:sp>
        <p:nvSpPr>
          <p:cNvPr id="248" name="Google Shape;248;p25"/>
          <p:cNvSpPr txBox="1"/>
          <p:nvPr/>
        </p:nvSpPr>
        <p:spPr>
          <a:xfrm>
            <a:off x="545240" y="612629"/>
            <a:ext cx="5124040" cy="11064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2800"/>
              <a:buFont typeface="Varela Round"/>
              <a:buNone/>
            </a:pPr>
            <a:r>
              <a:rPr lang="es-MX" sz="2800" b="0" i="0" u="none" strike="noStrike" cap="none" dirty="0">
                <a:solidFill>
                  <a:srgbClr val="000000"/>
                </a:solidFill>
                <a:latin typeface="Arial"/>
                <a:ea typeface="Arial"/>
                <a:cs typeface="Arial"/>
                <a:sym typeface="Arial"/>
              </a:rPr>
              <a:t>¿Cómo se implementan las </a:t>
            </a:r>
            <a:r>
              <a:rPr lang="es-MX" sz="2800" b="0" i="0" u="none" strike="noStrike" cap="none" dirty="0">
                <a:solidFill>
                  <a:srgbClr val="00B0F0"/>
                </a:solidFill>
                <a:latin typeface="Arial"/>
                <a:ea typeface="Arial"/>
                <a:cs typeface="Arial"/>
                <a:sym typeface="Arial"/>
              </a:rPr>
              <a:t>Funciones Relajadas?</a:t>
            </a:r>
            <a:endParaRPr lang="en-GB" sz="1400" b="0" i="0" u="none" strike="noStrike" cap="none" dirty="0">
              <a:solidFill>
                <a:srgbClr val="00B0F0"/>
              </a:solidFill>
              <a:latin typeface="Arial"/>
              <a:ea typeface="Arial"/>
              <a:cs typeface="Arial"/>
              <a:sym typeface="Arial"/>
            </a:endParaRPr>
          </a:p>
        </p:txBody>
      </p:sp>
      <p:pic>
        <p:nvPicPr>
          <p:cNvPr id="249" name="Google Shape;249;p25" descr="arrows_blue.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4269617" y="5409830"/>
            <a:ext cx="566983" cy="125711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6"/>
          <p:cNvSpPr txBox="1">
            <a:spLocks noGrp="1"/>
          </p:cNvSpPr>
          <p:nvPr>
            <p:ph type="body" idx="1"/>
          </p:nvPr>
        </p:nvSpPr>
        <p:spPr>
          <a:xfrm>
            <a:off x="431717" y="2011003"/>
            <a:ext cx="2307300" cy="831300"/>
          </a:xfrm>
          <a:prstGeom prst="rect">
            <a:avLst/>
          </a:prstGeom>
          <a:noFill/>
          <a:ln>
            <a:noFill/>
          </a:ln>
        </p:spPr>
        <p:txBody>
          <a:bodyPr spcFirstLastPara="1" wrap="square" lIns="91425" tIns="91425" rIns="91425" bIns="91425" anchor="t" anchorCtr="0">
            <a:noAutofit/>
          </a:bodyPr>
          <a:lstStyle/>
          <a:p>
            <a:pPr marL="127000" marR="0" lvl="0" indent="0" algn="ctr" rtl="0">
              <a:lnSpc>
                <a:spcPct val="110000"/>
              </a:lnSpc>
              <a:spcBef>
                <a:spcPts val="0"/>
              </a:spcBef>
              <a:spcAft>
                <a:spcPts val="0"/>
              </a:spcAft>
              <a:buClr>
                <a:srgbClr val="171312"/>
              </a:buClr>
              <a:buSzPts val="2000"/>
              <a:buFont typeface="Arial"/>
              <a:buNone/>
            </a:pPr>
            <a:r>
              <a:rPr lang="fr-CA" sz="2000" b="1" i="0" u="none" strike="noStrike" cap="none" dirty="0" err="1">
                <a:solidFill>
                  <a:schemeClr val="dk1"/>
                </a:solidFill>
                <a:latin typeface="Arial"/>
                <a:ea typeface="Arial"/>
                <a:cs typeface="Arial"/>
                <a:sym typeface="Arial"/>
              </a:rPr>
              <a:t>Concientización</a:t>
            </a:r>
            <a:endParaRPr sz="2000" b="0" i="0" u="none" strike="noStrike" cap="none" dirty="0">
              <a:solidFill>
                <a:schemeClr val="dk1"/>
              </a:solidFill>
              <a:latin typeface="Arial"/>
              <a:ea typeface="Arial"/>
              <a:cs typeface="Arial"/>
              <a:sym typeface="Arial"/>
            </a:endParaRPr>
          </a:p>
        </p:txBody>
      </p:sp>
      <p:pic>
        <p:nvPicPr>
          <p:cNvPr id="255" name="Google Shape;255;p26" descr="teach.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32165" y="3429000"/>
            <a:ext cx="2477085" cy="1908592"/>
          </a:xfrm>
          <a:prstGeom prst="rect">
            <a:avLst/>
          </a:prstGeom>
          <a:noFill/>
          <a:ln>
            <a:noFill/>
          </a:ln>
        </p:spPr>
      </p:pic>
      <p:sp>
        <p:nvSpPr>
          <p:cNvPr id="256" name="Google Shape;256;p26"/>
          <p:cNvSpPr txBox="1"/>
          <p:nvPr/>
        </p:nvSpPr>
        <p:spPr>
          <a:xfrm>
            <a:off x="3234750" y="2011003"/>
            <a:ext cx="2674500" cy="831300"/>
          </a:xfrm>
          <a:prstGeom prst="rect">
            <a:avLst/>
          </a:prstGeom>
          <a:noFill/>
          <a:ln>
            <a:noFill/>
          </a:ln>
        </p:spPr>
        <p:txBody>
          <a:bodyPr spcFirstLastPara="1" wrap="square" lIns="91425" tIns="91425" rIns="91425" bIns="91425" anchor="t" anchorCtr="0">
            <a:noAutofit/>
          </a:bodyPr>
          <a:lstStyle/>
          <a:p>
            <a:pPr marL="127000" marR="0" lvl="0" indent="0" algn="ctr" rtl="0">
              <a:lnSpc>
                <a:spcPct val="110000"/>
              </a:lnSpc>
              <a:spcBef>
                <a:spcPts val="0"/>
              </a:spcBef>
              <a:spcAft>
                <a:spcPts val="0"/>
              </a:spcAft>
              <a:buClr>
                <a:srgbClr val="171312"/>
              </a:buClr>
              <a:buSzPts val="2000"/>
              <a:buFont typeface="Arial"/>
              <a:buNone/>
            </a:pPr>
            <a:r>
              <a:rPr lang="fr-CA" sz="2000" b="1" i="0" u="none" strike="noStrike" cap="none" dirty="0">
                <a:solidFill>
                  <a:schemeClr val="dk1"/>
                </a:solidFill>
                <a:latin typeface="Arial"/>
                <a:ea typeface="Arial"/>
                <a:cs typeface="Arial"/>
                <a:sym typeface="Arial"/>
              </a:rPr>
              <a:t>Marketing y </a:t>
            </a:r>
            <a:r>
              <a:rPr lang="fr-CA" sz="2000" b="1" i="0" u="none" strike="noStrike" cap="none" dirty="0" err="1">
                <a:solidFill>
                  <a:schemeClr val="dk1"/>
                </a:solidFill>
                <a:latin typeface="Arial"/>
                <a:ea typeface="Arial"/>
                <a:cs typeface="Arial"/>
                <a:sym typeface="Arial"/>
              </a:rPr>
              <a:t>alcance</a:t>
            </a:r>
            <a:endParaRPr sz="1400" b="0" i="0" u="none" strike="noStrike" cap="none" dirty="0">
              <a:solidFill>
                <a:schemeClr val="dk1"/>
              </a:solidFill>
              <a:latin typeface="Arial"/>
              <a:ea typeface="Arial"/>
              <a:cs typeface="Arial"/>
              <a:sym typeface="Arial"/>
            </a:endParaRPr>
          </a:p>
        </p:txBody>
      </p:sp>
      <p:sp>
        <p:nvSpPr>
          <p:cNvPr id="257" name="Google Shape;257;p26"/>
          <p:cNvSpPr txBox="1"/>
          <p:nvPr/>
        </p:nvSpPr>
        <p:spPr>
          <a:xfrm>
            <a:off x="5792988" y="2010925"/>
            <a:ext cx="2919300" cy="2332800"/>
          </a:xfrm>
          <a:prstGeom prst="rect">
            <a:avLst/>
          </a:prstGeom>
          <a:noFill/>
          <a:ln>
            <a:noFill/>
          </a:ln>
        </p:spPr>
        <p:txBody>
          <a:bodyPr spcFirstLastPara="1" wrap="square" lIns="91425" tIns="91425" rIns="91425" bIns="91425" anchor="t" anchorCtr="0">
            <a:noAutofit/>
          </a:bodyPr>
          <a:lstStyle/>
          <a:p>
            <a:pPr marL="127000" marR="0" lvl="0" indent="0" algn="ctr" rtl="0">
              <a:lnSpc>
                <a:spcPct val="110000"/>
              </a:lnSpc>
              <a:spcBef>
                <a:spcPts val="0"/>
              </a:spcBef>
              <a:spcAft>
                <a:spcPts val="0"/>
              </a:spcAft>
              <a:buClr>
                <a:srgbClr val="171312"/>
              </a:buClr>
              <a:buSzPts val="2000"/>
              <a:buFont typeface="Arial"/>
              <a:buNone/>
            </a:pPr>
            <a:r>
              <a:rPr lang="es-MX" sz="2000" b="1" i="0" u="none" strike="noStrike" cap="none" dirty="0">
                <a:solidFill>
                  <a:schemeClr val="dk1"/>
                </a:solidFill>
                <a:latin typeface="Arial"/>
                <a:ea typeface="Arial"/>
                <a:cs typeface="Arial"/>
                <a:sym typeface="Arial"/>
              </a:rPr>
              <a:t>Política del área abierta al público </a:t>
            </a:r>
            <a:endParaRPr sz="1600" b="0" i="0" u="none" strike="noStrike" cap="none" dirty="0">
              <a:solidFill>
                <a:schemeClr val="dk1"/>
              </a:solidFill>
              <a:latin typeface="Arial"/>
              <a:ea typeface="Arial"/>
              <a:cs typeface="Arial"/>
              <a:sym typeface="Arial"/>
            </a:endParaRPr>
          </a:p>
        </p:txBody>
      </p:sp>
      <p:sp>
        <p:nvSpPr>
          <p:cNvPr id="258" name="Google Shape;258;p26"/>
          <p:cNvSpPr txBox="1"/>
          <p:nvPr/>
        </p:nvSpPr>
        <p:spPr>
          <a:xfrm>
            <a:off x="545241" y="612629"/>
            <a:ext cx="3688388" cy="924205"/>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None/>
            </a:pPr>
            <a:r>
              <a:rPr lang="fr-CA" sz="2800" b="0" i="0" u="none" strike="noStrike" cap="none" dirty="0" err="1">
                <a:solidFill>
                  <a:srgbClr val="000000"/>
                </a:solidFill>
                <a:latin typeface="Arial"/>
                <a:ea typeface="Arial"/>
                <a:cs typeface="Arial"/>
                <a:sym typeface="Arial"/>
              </a:rPr>
              <a:t>Capacitación</a:t>
            </a:r>
            <a:r>
              <a:rPr lang="fr-CA" sz="2800" b="0" i="0" u="none" strike="noStrike" cap="none" dirty="0">
                <a:solidFill>
                  <a:srgbClr val="000000"/>
                </a:solidFill>
                <a:latin typeface="Arial"/>
                <a:ea typeface="Arial"/>
                <a:cs typeface="Arial"/>
                <a:sym typeface="Arial"/>
              </a:rPr>
              <a:t> del </a:t>
            </a:r>
            <a:r>
              <a:rPr lang="fr-CA" sz="2800" b="0" i="0" u="none" strike="noStrike" cap="none" dirty="0" err="1">
                <a:solidFill>
                  <a:srgbClr val="00B0F0"/>
                </a:solidFill>
                <a:latin typeface="Arial"/>
                <a:ea typeface="Arial"/>
                <a:cs typeface="Arial"/>
                <a:sym typeface="Arial"/>
              </a:rPr>
              <a:t>personal</a:t>
            </a:r>
            <a:endParaRPr sz="2800" b="0" i="0" u="none" strike="noStrike" cap="none" dirty="0">
              <a:solidFill>
                <a:srgbClr val="00B0F0"/>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2800"/>
              <a:buFont typeface="Varela Round"/>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7"/>
          <p:cNvSpPr txBox="1">
            <a:spLocks noGrp="1"/>
          </p:cNvSpPr>
          <p:nvPr>
            <p:ph type="body" idx="1"/>
          </p:nvPr>
        </p:nvSpPr>
        <p:spPr>
          <a:xfrm>
            <a:off x="1173479" y="1657554"/>
            <a:ext cx="5334002" cy="4057148"/>
          </a:xfrm>
          <a:prstGeom prst="rect">
            <a:avLst/>
          </a:prstGeom>
          <a:noFill/>
          <a:ln>
            <a:noFill/>
          </a:ln>
        </p:spPr>
        <p:txBody>
          <a:bodyPr spcFirstLastPara="1" wrap="square" lIns="91425" tIns="91425" rIns="91425" bIns="91425" anchor="t" anchorCtr="0">
            <a:noAutofit/>
          </a:bodyPr>
          <a:lstStyle/>
          <a:p>
            <a:pPr marL="469900" lvl="0" indent="-342900" algn="l" rtl="0">
              <a:lnSpc>
                <a:spcPct val="100000"/>
              </a:lnSpc>
              <a:spcBef>
                <a:spcPts val="600"/>
              </a:spcBef>
              <a:spcAft>
                <a:spcPts val="0"/>
              </a:spcAft>
              <a:buSzPts val="2000"/>
              <a:buChar char="•"/>
            </a:pPr>
            <a:r>
              <a:rPr lang="es-MX" sz="2000" i="0" u="none" strike="noStrike" cap="none" dirty="0">
                <a:solidFill>
                  <a:schemeClr val="dk1"/>
                </a:solidFill>
                <a:latin typeface="Arial"/>
                <a:ea typeface="Arial"/>
                <a:cs typeface="Arial"/>
                <a:sym typeface="Arial"/>
              </a:rPr>
              <a:t>Señalética</a:t>
            </a:r>
            <a:endParaRPr dirty="0">
              <a:latin typeface="Arial"/>
              <a:ea typeface="Arial"/>
              <a:cs typeface="Arial"/>
              <a:sym typeface="Arial"/>
            </a:endParaRPr>
          </a:p>
          <a:p>
            <a:pPr marL="469900" lvl="0" indent="-342900" algn="l" rtl="0">
              <a:lnSpc>
                <a:spcPct val="100000"/>
              </a:lnSpc>
              <a:spcBef>
                <a:spcPts val="1200"/>
              </a:spcBef>
              <a:spcAft>
                <a:spcPts val="0"/>
              </a:spcAft>
              <a:buSzPts val="2000"/>
              <a:buChar char="•"/>
            </a:pPr>
            <a:r>
              <a:rPr lang="fr-CA" dirty="0" err="1">
                <a:solidFill>
                  <a:schemeClr val="dk1"/>
                </a:solidFill>
                <a:latin typeface="Arial"/>
                <a:ea typeface="Arial"/>
                <a:cs typeface="Arial"/>
                <a:sym typeface="Arial"/>
              </a:rPr>
              <a:t>Área</a:t>
            </a:r>
            <a:r>
              <a:rPr lang="fr-CA" dirty="0">
                <a:solidFill>
                  <a:schemeClr val="dk1"/>
                </a:solidFill>
                <a:latin typeface="Arial"/>
                <a:ea typeface="Arial"/>
                <a:cs typeface="Arial"/>
                <a:sym typeface="Arial"/>
              </a:rPr>
              <a:t> de </a:t>
            </a:r>
            <a:r>
              <a:rPr lang="fr-CA" dirty="0" err="1">
                <a:solidFill>
                  <a:schemeClr val="dk1"/>
                </a:solidFill>
                <a:latin typeface="Arial"/>
                <a:ea typeface="Arial"/>
                <a:cs typeface="Arial"/>
                <a:sym typeface="Arial"/>
              </a:rPr>
              <a:t>descanso</a:t>
            </a:r>
            <a:endParaRPr lang="fr-CA" dirty="0">
              <a:solidFill>
                <a:schemeClr val="dk1"/>
              </a:solidFill>
              <a:latin typeface="Arial"/>
              <a:ea typeface="Arial"/>
              <a:cs typeface="Arial"/>
              <a:sym typeface="Arial"/>
            </a:endParaRPr>
          </a:p>
          <a:p>
            <a:pPr marL="469900" lvl="0" indent="-342900" algn="l" rtl="0">
              <a:lnSpc>
                <a:spcPct val="100000"/>
              </a:lnSpc>
              <a:spcBef>
                <a:spcPts val="1200"/>
              </a:spcBef>
              <a:spcAft>
                <a:spcPts val="0"/>
              </a:spcAft>
              <a:buSzPts val="2000"/>
              <a:buChar char="•"/>
            </a:pPr>
            <a:r>
              <a:rPr lang="fr-CA" dirty="0" err="1">
                <a:solidFill>
                  <a:schemeClr val="dk1"/>
                </a:solidFill>
                <a:latin typeface="Arial"/>
                <a:ea typeface="Arial"/>
                <a:cs typeface="Arial"/>
                <a:sym typeface="Arial"/>
              </a:rPr>
              <a:t>Entorno</a:t>
            </a:r>
            <a:r>
              <a:rPr lang="fr-CA" dirty="0">
                <a:solidFill>
                  <a:schemeClr val="dk1"/>
                </a:solidFill>
                <a:latin typeface="Arial"/>
                <a:ea typeface="Arial"/>
                <a:cs typeface="Arial"/>
                <a:sym typeface="Arial"/>
              </a:rPr>
              <a:t> del </a:t>
            </a:r>
            <a:r>
              <a:rPr lang="fr-CA" dirty="0" err="1">
                <a:solidFill>
                  <a:schemeClr val="dk1"/>
                </a:solidFill>
                <a:latin typeface="Arial"/>
                <a:ea typeface="Arial"/>
                <a:cs typeface="Arial"/>
                <a:sym typeface="Arial"/>
              </a:rPr>
              <a:t>vestíbulo</a:t>
            </a:r>
            <a:endParaRPr lang="fr-CA" dirty="0">
              <a:solidFill>
                <a:schemeClr val="dk1"/>
              </a:solidFill>
              <a:latin typeface="Arial"/>
              <a:ea typeface="Arial"/>
              <a:cs typeface="Arial"/>
              <a:sym typeface="Arial"/>
            </a:endParaRPr>
          </a:p>
          <a:p>
            <a:pPr marL="469900" lvl="0" indent="-342900" algn="l" rtl="0">
              <a:lnSpc>
                <a:spcPct val="100000"/>
              </a:lnSpc>
              <a:spcBef>
                <a:spcPts val="1200"/>
              </a:spcBef>
              <a:spcAft>
                <a:spcPts val="0"/>
              </a:spcAft>
              <a:buSzPts val="2000"/>
              <a:buChar char="•"/>
            </a:pPr>
            <a:r>
              <a:rPr lang="fr-CA" sz="2000" i="0" u="none" strike="noStrike" cap="none" dirty="0">
                <a:solidFill>
                  <a:schemeClr val="dk1"/>
                </a:solidFill>
                <a:latin typeface="Arial"/>
                <a:ea typeface="Arial"/>
                <a:cs typeface="Arial"/>
                <a:sym typeface="Arial"/>
              </a:rPr>
              <a:t>Historias </a:t>
            </a:r>
            <a:r>
              <a:rPr lang="fr-CA" sz="2000" i="0" u="none" strike="noStrike" cap="none" dirty="0" err="1">
                <a:solidFill>
                  <a:schemeClr val="dk1"/>
                </a:solidFill>
                <a:latin typeface="Arial"/>
                <a:ea typeface="Arial"/>
                <a:cs typeface="Arial"/>
                <a:sym typeface="Arial"/>
              </a:rPr>
              <a:t>Visuales</a:t>
            </a:r>
            <a:endParaRPr lang="fr-CA" sz="2000" i="0" u="none" strike="noStrike" cap="none" dirty="0">
              <a:solidFill>
                <a:schemeClr val="dk1"/>
              </a:solidFill>
              <a:latin typeface="Arial"/>
              <a:ea typeface="Arial"/>
              <a:cs typeface="Arial"/>
              <a:sym typeface="Arial"/>
            </a:endParaRPr>
          </a:p>
          <a:p>
            <a:pPr marL="469900" lvl="0" indent="-342900" algn="l" rtl="0">
              <a:lnSpc>
                <a:spcPct val="100000"/>
              </a:lnSpc>
              <a:spcBef>
                <a:spcPts val="1200"/>
              </a:spcBef>
              <a:spcAft>
                <a:spcPts val="0"/>
              </a:spcAft>
              <a:buSzPts val="2000"/>
              <a:buChar char="•"/>
            </a:pPr>
            <a:r>
              <a:rPr lang="fr-CA" sz="2000" i="0" u="none" strike="noStrike" cap="none" dirty="0">
                <a:solidFill>
                  <a:schemeClr val="dk1"/>
                </a:solidFill>
                <a:latin typeface="Arial"/>
                <a:ea typeface="Arial"/>
                <a:cs typeface="Arial"/>
                <a:sym typeface="Arial"/>
              </a:rPr>
              <a:t>Marketing</a:t>
            </a:r>
            <a:endParaRPr dirty="0">
              <a:latin typeface="Arial"/>
              <a:ea typeface="Arial"/>
              <a:cs typeface="Arial"/>
              <a:sym typeface="Arial"/>
            </a:endParaRPr>
          </a:p>
          <a:p>
            <a:pPr marL="469900" lvl="0" indent="-342900" algn="l" rtl="0">
              <a:lnSpc>
                <a:spcPct val="100000"/>
              </a:lnSpc>
              <a:spcBef>
                <a:spcPts val="1200"/>
              </a:spcBef>
              <a:spcAft>
                <a:spcPts val="0"/>
              </a:spcAft>
              <a:buSzPts val="2000"/>
              <a:buChar char="•"/>
            </a:pPr>
            <a:r>
              <a:rPr lang="fr-CA" sz="2000" i="0" u="none" cap="none" dirty="0">
                <a:solidFill>
                  <a:schemeClr val="dk1"/>
                </a:solidFill>
                <a:latin typeface="Arial"/>
                <a:ea typeface="Arial"/>
                <a:cs typeface="Arial"/>
                <a:sym typeface="Arial"/>
              </a:rPr>
              <a:t>Visitas de </a:t>
            </a:r>
            <a:r>
              <a:rPr lang="fr-CA" sz="2000" i="0" u="none" cap="none" dirty="0" err="1">
                <a:solidFill>
                  <a:schemeClr val="dk1"/>
                </a:solidFill>
                <a:latin typeface="Arial"/>
                <a:ea typeface="Arial"/>
                <a:cs typeface="Arial"/>
                <a:sym typeface="Arial"/>
              </a:rPr>
              <a:t>familiarización</a:t>
            </a:r>
            <a:endParaRPr lang="fr-CA" sz="2000" i="0" u="none" cap="none" dirty="0">
              <a:solidFill>
                <a:schemeClr val="dk1"/>
              </a:solidFill>
              <a:latin typeface="Arial"/>
              <a:ea typeface="Arial"/>
              <a:cs typeface="Arial"/>
              <a:sym typeface="Arial"/>
            </a:endParaRPr>
          </a:p>
          <a:p>
            <a:pPr marL="469900" lvl="0" indent="-342900" algn="l" rtl="0">
              <a:lnSpc>
                <a:spcPct val="100000"/>
              </a:lnSpc>
              <a:spcBef>
                <a:spcPts val="1200"/>
              </a:spcBef>
              <a:spcAft>
                <a:spcPts val="0"/>
              </a:spcAft>
              <a:buSzPts val="2000"/>
              <a:buChar char="•"/>
            </a:pPr>
            <a:r>
              <a:rPr lang="fr-CA" sz="2000" i="0" u="none" strike="noStrike" cap="none" dirty="0">
                <a:solidFill>
                  <a:schemeClr val="dk1"/>
                </a:solidFill>
                <a:latin typeface="Arial"/>
                <a:ea typeface="Arial"/>
                <a:cs typeface="Arial"/>
                <a:sym typeface="Arial"/>
              </a:rPr>
              <a:t>Transporte y </a:t>
            </a:r>
            <a:r>
              <a:rPr lang="fr-CA" sz="2000" i="0" u="none" strike="noStrike" cap="none" dirty="0" err="1">
                <a:solidFill>
                  <a:schemeClr val="dk1"/>
                </a:solidFill>
                <a:latin typeface="Arial"/>
                <a:ea typeface="Arial"/>
                <a:cs typeface="Arial"/>
                <a:sym typeface="Arial"/>
              </a:rPr>
              <a:t>estacionamiento</a:t>
            </a:r>
            <a:r>
              <a:rPr lang="fr-CA" sz="2000" i="0" u="none" strike="noStrike" cap="none" dirty="0">
                <a:solidFill>
                  <a:schemeClr val="dk1"/>
                </a:solidFill>
                <a:latin typeface="Arial"/>
                <a:ea typeface="Arial"/>
                <a:cs typeface="Arial"/>
                <a:sym typeface="Arial"/>
              </a:rPr>
              <a:t> </a:t>
            </a:r>
          </a:p>
          <a:p>
            <a:pPr marL="469900" lvl="0" indent="-342900" algn="l" rtl="0">
              <a:lnSpc>
                <a:spcPct val="100000"/>
              </a:lnSpc>
              <a:spcBef>
                <a:spcPts val="1200"/>
              </a:spcBef>
              <a:spcAft>
                <a:spcPts val="0"/>
              </a:spcAft>
              <a:buSzPts val="2000"/>
              <a:buChar char="•"/>
            </a:pPr>
            <a:r>
              <a:rPr lang="fr-CA" sz="2000" i="0" u="none" strike="noStrike" cap="none" dirty="0" err="1">
                <a:solidFill>
                  <a:schemeClr val="dk1"/>
                </a:solidFill>
                <a:latin typeface="Arial"/>
                <a:ea typeface="Arial"/>
                <a:cs typeface="Arial"/>
                <a:sym typeface="Arial"/>
              </a:rPr>
              <a:t>Retroalimentación</a:t>
            </a:r>
            <a:endParaRPr sz="2000" b="0" i="0" u="none" strike="noStrike" cap="none" dirty="0">
              <a:solidFill>
                <a:schemeClr val="dk1"/>
              </a:solidFill>
              <a:latin typeface="Cabin"/>
              <a:ea typeface="Cabin"/>
              <a:cs typeface="Cabin"/>
              <a:sym typeface="Cabin"/>
            </a:endParaRPr>
          </a:p>
          <a:p>
            <a:pPr marL="914400" marR="0" lvl="0" indent="0" algn="l" rtl="0">
              <a:lnSpc>
                <a:spcPct val="110000"/>
              </a:lnSpc>
              <a:spcBef>
                <a:spcPts val="700"/>
              </a:spcBef>
              <a:spcAft>
                <a:spcPts val="0"/>
              </a:spcAft>
              <a:buClr>
                <a:srgbClr val="171312"/>
              </a:buClr>
              <a:buSzPts val="2000"/>
              <a:buFont typeface="Arial"/>
              <a:buNone/>
            </a:pPr>
            <a:endParaRPr sz="2000" b="0" i="0" u="none" strike="noStrike" cap="none" dirty="0">
              <a:solidFill>
                <a:schemeClr val="dk1"/>
              </a:solidFill>
              <a:latin typeface="Cabin"/>
              <a:ea typeface="Cabin"/>
              <a:cs typeface="Cabin"/>
              <a:sym typeface="Cabin"/>
            </a:endParaRPr>
          </a:p>
        </p:txBody>
      </p:sp>
      <p:sp>
        <p:nvSpPr>
          <p:cNvPr id="264" name="Google Shape;264;p27"/>
          <p:cNvSpPr txBox="1"/>
          <p:nvPr/>
        </p:nvSpPr>
        <p:spPr>
          <a:xfrm>
            <a:off x="595062" y="548640"/>
            <a:ext cx="7332784" cy="1026916"/>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None/>
            </a:pPr>
            <a:endParaRPr sz="28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259CDF"/>
              </a:buClr>
              <a:buSzPts val="2800"/>
              <a:buFont typeface="Varela Round"/>
              <a:buNone/>
            </a:pPr>
            <a:r>
              <a:rPr lang="fr-CA" sz="2800" b="0" i="0" u="none" strike="noStrike" cap="none">
                <a:solidFill>
                  <a:srgbClr val="000000"/>
                </a:solidFill>
                <a:latin typeface="Varela Round"/>
                <a:ea typeface="Varela Round"/>
                <a:cs typeface="Varela Round"/>
                <a:sym typeface="Varela Round"/>
              </a:rPr>
              <a:t> </a:t>
            </a:r>
            <a:endParaRPr sz="1400" b="0" i="0" u="none" strike="noStrike" cap="none">
              <a:solidFill>
                <a:srgbClr val="000000"/>
              </a:solidFill>
              <a:latin typeface="Arial"/>
              <a:ea typeface="Arial"/>
              <a:cs typeface="Arial"/>
              <a:sym typeface="Arial"/>
            </a:endParaRPr>
          </a:p>
        </p:txBody>
      </p:sp>
      <p:sp>
        <p:nvSpPr>
          <p:cNvPr id="265" name="Google Shape;265;p27"/>
          <p:cNvSpPr txBox="1"/>
          <p:nvPr/>
        </p:nvSpPr>
        <p:spPr>
          <a:xfrm>
            <a:off x="545240" y="612629"/>
            <a:ext cx="7382605" cy="924205"/>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None/>
            </a:pPr>
            <a:r>
              <a:rPr lang="es-MX" sz="2800" b="0" i="0" u="none" strike="noStrike" cap="none" dirty="0">
                <a:solidFill>
                  <a:srgbClr val="000000"/>
                </a:solidFill>
                <a:latin typeface="Arial"/>
                <a:ea typeface="Arial"/>
                <a:cs typeface="Arial"/>
                <a:sym typeface="Arial"/>
              </a:rPr>
              <a:t>Cómo preparar </a:t>
            </a:r>
          </a:p>
          <a:p>
            <a:pPr marL="0" marR="0" lvl="0" indent="0" algn="l" rtl="0">
              <a:lnSpc>
                <a:spcPct val="80000"/>
              </a:lnSpc>
              <a:spcBef>
                <a:spcPts val="0"/>
              </a:spcBef>
              <a:spcAft>
                <a:spcPts val="0"/>
              </a:spcAft>
              <a:buNone/>
            </a:pPr>
            <a:r>
              <a:rPr lang="es-MX" sz="2800" b="0" i="0" u="none" strike="noStrike" cap="none" dirty="0">
                <a:solidFill>
                  <a:srgbClr val="00B0F0"/>
                </a:solidFill>
                <a:latin typeface="Arial"/>
                <a:ea typeface="Arial"/>
                <a:cs typeface="Arial"/>
                <a:sym typeface="Arial"/>
              </a:rPr>
              <a:t>tu recinto y comunicaciones</a:t>
            </a:r>
            <a:r>
              <a:rPr lang="es-MX" sz="28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266" name="Google Shape;266;p27" descr="Image result for relaxed performa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16856" y="2238375"/>
            <a:ext cx="2381250" cy="2381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8"/>
          <p:cNvSpPr txBox="1">
            <a:spLocks noGrp="1"/>
          </p:cNvSpPr>
          <p:nvPr>
            <p:ph type="body" idx="1"/>
          </p:nvPr>
        </p:nvSpPr>
        <p:spPr>
          <a:xfrm>
            <a:off x="1119150" y="1953474"/>
            <a:ext cx="5013426" cy="3959645"/>
          </a:xfrm>
          <a:prstGeom prst="rect">
            <a:avLst/>
          </a:prstGeom>
          <a:noFill/>
          <a:ln>
            <a:noFill/>
          </a:ln>
        </p:spPr>
        <p:txBody>
          <a:bodyPr spcFirstLastPara="1" wrap="square" lIns="91425" tIns="91425" rIns="91425" bIns="91425" anchor="t" anchorCtr="0">
            <a:noAutofit/>
          </a:bodyPr>
          <a:lstStyle/>
          <a:p>
            <a:pPr marL="469900" lvl="0" indent="-342900" algn="l" rtl="0">
              <a:lnSpc>
                <a:spcPct val="100000"/>
              </a:lnSpc>
              <a:spcBef>
                <a:spcPts val="600"/>
              </a:spcBef>
              <a:spcAft>
                <a:spcPts val="0"/>
              </a:spcAft>
              <a:buSzPts val="2000"/>
              <a:buChar char="•"/>
            </a:pPr>
            <a:r>
              <a:rPr lang="fr-CA" sz="2000" i="0" u="none" strike="noStrike" cap="none" dirty="0" err="1">
                <a:solidFill>
                  <a:schemeClr val="dk1"/>
                </a:solidFill>
                <a:latin typeface="Arial"/>
                <a:ea typeface="Arial"/>
                <a:cs typeface="Arial"/>
                <a:sym typeface="Arial"/>
              </a:rPr>
              <a:t>Evaluación</a:t>
            </a:r>
            <a:r>
              <a:rPr lang="fr-CA" sz="2000" i="0" u="none" strike="noStrike" cap="none" dirty="0">
                <a:solidFill>
                  <a:schemeClr val="dk1"/>
                </a:solidFill>
                <a:latin typeface="Arial"/>
                <a:ea typeface="Arial"/>
                <a:cs typeface="Arial"/>
                <a:sym typeface="Arial"/>
              </a:rPr>
              <a:t> de la </a:t>
            </a:r>
            <a:r>
              <a:rPr lang="fr-CA" sz="2000" i="0" u="none" strike="noStrike" cap="none" dirty="0" err="1">
                <a:solidFill>
                  <a:schemeClr val="dk1"/>
                </a:solidFill>
                <a:latin typeface="Arial"/>
                <a:ea typeface="Arial"/>
                <a:cs typeface="Arial"/>
                <a:sym typeface="Arial"/>
              </a:rPr>
              <a:t>presentación</a:t>
            </a:r>
            <a:endParaRPr lang="fr-CA" sz="2000" i="0" u="none" strike="noStrike" cap="none" dirty="0">
              <a:solidFill>
                <a:schemeClr val="dk1"/>
              </a:solidFill>
              <a:latin typeface="Arial"/>
              <a:ea typeface="Arial"/>
              <a:cs typeface="Arial"/>
              <a:sym typeface="Arial"/>
            </a:endParaRPr>
          </a:p>
          <a:p>
            <a:pPr marL="469900" lvl="0" indent="-342900" algn="l" rtl="0">
              <a:lnSpc>
                <a:spcPct val="100000"/>
              </a:lnSpc>
              <a:spcBef>
                <a:spcPts val="600"/>
              </a:spcBef>
              <a:spcAft>
                <a:spcPts val="0"/>
              </a:spcAft>
              <a:buSzPts val="2000"/>
              <a:buChar char="•"/>
            </a:pPr>
            <a:r>
              <a:rPr lang="fr-CA" dirty="0" err="1">
                <a:solidFill>
                  <a:schemeClr val="dk1"/>
                </a:solidFill>
                <a:latin typeface="Arial"/>
                <a:ea typeface="Arial"/>
                <a:cs typeface="Arial"/>
                <a:sym typeface="Arial"/>
              </a:rPr>
              <a:t>A</a:t>
            </a:r>
            <a:r>
              <a:rPr lang="fr-CA" sz="2000" i="0" u="none" strike="noStrike" cap="none" dirty="0" err="1">
                <a:solidFill>
                  <a:schemeClr val="dk1"/>
                </a:solidFill>
                <a:latin typeface="Arial"/>
                <a:ea typeface="Arial"/>
                <a:cs typeface="Arial"/>
                <a:sym typeface="Arial"/>
              </a:rPr>
              <a:t>daptaciones</a:t>
            </a:r>
            <a:r>
              <a:rPr lang="fr-CA" sz="2000" i="0" u="none" strike="noStrike" cap="none" dirty="0">
                <a:solidFill>
                  <a:schemeClr val="dk1"/>
                </a:solidFill>
                <a:latin typeface="Arial"/>
                <a:ea typeface="Arial"/>
                <a:cs typeface="Arial"/>
                <a:sym typeface="Arial"/>
              </a:rPr>
              <a:t> al </a:t>
            </a:r>
            <a:r>
              <a:rPr lang="fr-CA" sz="2000" i="0" u="none" strike="noStrike" cap="none" dirty="0" err="1">
                <a:solidFill>
                  <a:schemeClr val="dk1"/>
                </a:solidFill>
                <a:latin typeface="Arial"/>
                <a:ea typeface="Arial"/>
                <a:cs typeface="Arial"/>
                <a:sym typeface="Arial"/>
              </a:rPr>
              <a:t>espectáculo</a:t>
            </a:r>
            <a:r>
              <a:rPr lang="fr-CA" sz="2000" i="0" u="none" strike="noStrike" cap="none" dirty="0">
                <a:solidFill>
                  <a:schemeClr val="dk1"/>
                </a:solidFill>
                <a:latin typeface="Arial"/>
                <a:ea typeface="Arial"/>
                <a:cs typeface="Arial"/>
                <a:sym typeface="Arial"/>
              </a:rPr>
              <a:t> </a:t>
            </a:r>
            <a:endParaRPr dirty="0"/>
          </a:p>
          <a:p>
            <a:pPr marL="927100" lvl="1" indent="-342900" algn="l" rtl="0">
              <a:lnSpc>
                <a:spcPct val="100000"/>
              </a:lnSpc>
              <a:spcBef>
                <a:spcPts val="700"/>
              </a:spcBef>
              <a:spcAft>
                <a:spcPts val="0"/>
              </a:spcAft>
              <a:buSzPts val="2000"/>
              <a:buChar char="–"/>
            </a:pPr>
            <a:r>
              <a:rPr lang="fr-CA" dirty="0" err="1">
                <a:solidFill>
                  <a:schemeClr val="dk1"/>
                </a:solidFill>
                <a:latin typeface="Arial"/>
                <a:ea typeface="Arial"/>
                <a:cs typeface="Arial"/>
                <a:sym typeface="Arial"/>
              </a:rPr>
              <a:t>Señales</a:t>
            </a:r>
            <a:r>
              <a:rPr lang="fr-CA" dirty="0">
                <a:solidFill>
                  <a:schemeClr val="dk1"/>
                </a:solidFill>
                <a:latin typeface="Arial"/>
                <a:ea typeface="Arial"/>
                <a:cs typeface="Arial"/>
                <a:sym typeface="Arial"/>
              </a:rPr>
              <a:t> y </a:t>
            </a:r>
            <a:r>
              <a:rPr lang="fr-CA" dirty="0" err="1">
                <a:solidFill>
                  <a:schemeClr val="dk1"/>
                </a:solidFill>
                <a:latin typeface="Arial"/>
                <a:ea typeface="Arial"/>
                <a:cs typeface="Arial"/>
                <a:sym typeface="Arial"/>
              </a:rPr>
              <a:t>entradas</a:t>
            </a:r>
            <a:endParaRPr lang="fr-CA" i="0" u="none" strike="noStrike" cap="none" dirty="0">
              <a:solidFill>
                <a:schemeClr val="dk1"/>
              </a:solidFill>
              <a:latin typeface="Arial"/>
              <a:ea typeface="Arial"/>
              <a:cs typeface="Arial"/>
              <a:sym typeface="Arial"/>
            </a:endParaRPr>
          </a:p>
          <a:p>
            <a:pPr marL="927100" lvl="1" indent="-342900" algn="l" rtl="0">
              <a:lnSpc>
                <a:spcPct val="100000"/>
              </a:lnSpc>
              <a:spcBef>
                <a:spcPts val="700"/>
              </a:spcBef>
              <a:spcAft>
                <a:spcPts val="0"/>
              </a:spcAft>
              <a:buSzPts val="2000"/>
              <a:buChar char="–"/>
            </a:pPr>
            <a:r>
              <a:rPr lang="fr-CA" i="0" u="none" strike="noStrike" cap="none" dirty="0" err="1">
                <a:solidFill>
                  <a:schemeClr val="dk1"/>
                </a:solidFill>
                <a:latin typeface="Arial"/>
                <a:ea typeface="Arial"/>
                <a:cs typeface="Arial"/>
                <a:sym typeface="Arial"/>
              </a:rPr>
              <a:t>Pirotenia</a:t>
            </a:r>
            <a:endParaRPr i="0" u="none" strike="noStrike" cap="none" dirty="0">
              <a:solidFill>
                <a:schemeClr val="dk1"/>
              </a:solidFill>
              <a:latin typeface="Arial"/>
              <a:ea typeface="Arial"/>
              <a:cs typeface="Arial"/>
              <a:sym typeface="Arial"/>
            </a:endParaRPr>
          </a:p>
          <a:p>
            <a:pPr marL="927100" lvl="1" indent="-342900" algn="l" rtl="0">
              <a:lnSpc>
                <a:spcPct val="100000"/>
              </a:lnSpc>
              <a:spcBef>
                <a:spcPts val="700"/>
              </a:spcBef>
              <a:spcAft>
                <a:spcPts val="0"/>
              </a:spcAft>
              <a:buSzPts val="2000"/>
              <a:buChar char="–"/>
            </a:pPr>
            <a:r>
              <a:rPr lang="es-MX" dirty="0">
                <a:solidFill>
                  <a:schemeClr val="dk1"/>
                </a:solidFill>
                <a:latin typeface="Arial"/>
                <a:ea typeface="Arial"/>
                <a:cs typeface="Arial"/>
                <a:sym typeface="Arial"/>
              </a:rPr>
              <a:t>Movimientos repentinos</a:t>
            </a:r>
            <a:endParaRPr i="0" u="none" strike="noStrike" cap="none" dirty="0">
              <a:solidFill>
                <a:schemeClr val="dk1"/>
              </a:solidFill>
              <a:latin typeface="Arial"/>
              <a:ea typeface="Arial"/>
              <a:cs typeface="Arial"/>
              <a:sym typeface="Arial"/>
            </a:endParaRPr>
          </a:p>
          <a:p>
            <a:pPr marL="927100" lvl="1" indent="-342900" algn="l" rtl="0">
              <a:lnSpc>
                <a:spcPct val="100000"/>
              </a:lnSpc>
              <a:spcBef>
                <a:spcPts val="700"/>
              </a:spcBef>
              <a:spcAft>
                <a:spcPts val="0"/>
              </a:spcAft>
              <a:buSzPts val="2000"/>
              <a:buChar char="–"/>
            </a:pPr>
            <a:r>
              <a:rPr lang="fr-CA" i="0" u="none" strike="noStrike" cap="none" dirty="0" err="1">
                <a:solidFill>
                  <a:schemeClr val="dk1"/>
                </a:solidFill>
                <a:latin typeface="Arial"/>
                <a:ea typeface="Arial"/>
                <a:cs typeface="Arial"/>
                <a:sym typeface="Arial"/>
              </a:rPr>
              <a:t>Luces</a:t>
            </a:r>
            <a:endParaRPr dirty="0">
              <a:solidFill>
                <a:schemeClr val="dk1"/>
              </a:solidFill>
              <a:latin typeface="Arial"/>
              <a:ea typeface="Arial"/>
              <a:cs typeface="Arial"/>
              <a:sym typeface="Arial"/>
            </a:endParaRPr>
          </a:p>
          <a:p>
            <a:pPr marL="927100" lvl="1" indent="-342900" algn="l" rtl="0">
              <a:lnSpc>
                <a:spcPct val="100000"/>
              </a:lnSpc>
              <a:spcBef>
                <a:spcPts val="700"/>
              </a:spcBef>
              <a:spcAft>
                <a:spcPts val="0"/>
              </a:spcAft>
              <a:buSzPts val="2000"/>
              <a:buChar char="–"/>
            </a:pPr>
            <a:r>
              <a:rPr lang="fr-CA" i="0" u="none" strike="noStrike" cap="none" dirty="0" err="1">
                <a:solidFill>
                  <a:schemeClr val="dk1"/>
                </a:solidFill>
                <a:latin typeface="Arial"/>
                <a:ea typeface="Arial"/>
                <a:cs typeface="Arial"/>
                <a:sym typeface="Arial"/>
              </a:rPr>
              <a:t>Sonidos</a:t>
            </a:r>
            <a:endParaRPr sz="2000" i="0" u="none" strike="noStrike" cap="none" dirty="0">
              <a:solidFill>
                <a:schemeClr val="dk1"/>
              </a:solidFill>
              <a:latin typeface="Arial"/>
              <a:ea typeface="Arial"/>
              <a:cs typeface="Arial"/>
              <a:sym typeface="Arial"/>
            </a:endParaRPr>
          </a:p>
          <a:p>
            <a:pPr marL="469900" lvl="0" indent="-215900" algn="l" rtl="0">
              <a:lnSpc>
                <a:spcPct val="100000"/>
              </a:lnSpc>
              <a:spcBef>
                <a:spcPts val="1200"/>
              </a:spcBef>
              <a:spcAft>
                <a:spcPts val="0"/>
              </a:spcAft>
              <a:buSzPts val="2000"/>
              <a:buNone/>
            </a:pPr>
            <a:endParaRPr sz="2000" i="0" u="none" strike="noStrike" cap="none" dirty="0">
              <a:solidFill>
                <a:schemeClr val="dk1"/>
              </a:solidFill>
              <a:latin typeface="Arial"/>
              <a:ea typeface="Arial"/>
              <a:cs typeface="Arial"/>
              <a:sym typeface="Arial"/>
            </a:endParaRPr>
          </a:p>
          <a:p>
            <a:pPr marL="127000" marR="0" lvl="0" indent="0" algn="l" rtl="0">
              <a:lnSpc>
                <a:spcPct val="110000"/>
              </a:lnSpc>
              <a:spcBef>
                <a:spcPts val="1300"/>
              </a:spcBef>
              <a:spcAft>
                <a:spcPts val="0"/>
              </a:spcAft>
              <a:buClr>
                <a:srgbClr val="171312"/>
              </a:buClr>
              <a:buSzPts val="2000"/>
              <a:buFont typeface="Arial"/>
              <a:buNone/>
            </a:pPr>
            <a:endParaRPr sz="2000" b="0" i="0" u="none" strike="noStrike" cap="none" dirty="0">
              <a:solidFill>
                <a:schemeClr val="dk1"/>
              </a:solidFill>
              <a:latin typeface="Cabin"/>
              <a:ea typeface="Cabin"/>
              <a:cs typeface="Cabin"/>
              <a:sym typeface="Cabin"/>
            </a:endParaRPr>
          </a:p>
        </p:txBody>
      </p:sp>
      <p:pic>
        <p:nvPicPr>
          <p:cNvPr id="272" name="Google Shape;272;p28"/>
          <p:cNvPicPr preferRelativeResize="0"/>
          <p:nvPr/>
        </p:nvPicPr>
        <p:blipFill rotWithShape="1">
          <a:blip r:embed="rId3">
            <a:alphaModFix/>
          </a:blip>
          <a:srcRect/>
          <a:stretch/>
        </p:blipFill>
        <p:spPr>
          <a:xfrm>
            <a:off x="5540725" y="0"/>
            <a:ext cx="3064500" cy="2911500"/>
          </a:xfrm>
          <a:prstGeom prst="rect">
            <a:avLst/>
          </a:prstGeom>
          <a:noFill/>
          <a:ln>
            <a:noFill/>
          </a:ln>
        </p:spPr>
      </p:pic>
      <p:sp>
        <p:nvSpPr>
          <p:cNvPr id="273" name="Google Shape;273;p28"/>
          <p:cNvSpPr txBox="1"/>
          <p:nvPr/>
        </p:nvSpPr>
        <p:spPr>
          <a:xfrm>
            <a:off x="545240" y="612629"/>
            <a:ext cx="7382605" cy="924205"/>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None/>
            </a:pPr>
            <a:r>
              <a:rPr lang="fr-CA" sz="2800" b="0" i="0" u="none" strike="noStrike" cap="none" dirty="0" err="1">
                <a:solidFill>
                  <a:srgbClr val="000000"/>
                </a:solidFill>
                <a:latin typeface="Arial"/>
                <a:ea typeface="Arial"/>
                <a:cs typeface="Arial"/>
                <a:sym typeface="Arial"/>
              </a:rPr>
              <a:t>Implementación</a:t>
            </a:r>
            <a:endParaRPr sz="2800" b="0" i="0" u="none"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None/>
            </a:pPr>
            <a:r>
              <a:rPr lang="fr-CA" sz="2800" b="0" i="0" u="none" strike="noStrike" cap="none" dirty="0" err="1">
                <a:solidFill>
                  <a:srgbClr val="00B0F0"/>
                </a:solidFill>
                <a:latin typeface="Arial"/>
                <a:ea typeface="Arial"/>
                <a:cs typeface="Arial"/>
                <a:sym typeface="Arial"/>
              </a:rPr>
              <a:t>Entorno</a:t>
            </a:r>
            <a:r>
              <a:rPr lang="fr-CA" sz="2800" b="0" i="0" u="none" strike="noStrike" cap="none" dirty="0">
                <a:solidFill>
                  <a:srgbClr val="00B0F0"/>
                </a:solidFill>
                <a:latin typeface="Arial"/>
                <a:ea typeface="Arial"/>
                <a:cs typeface="Arial"/>
                <a:sym typeface="Arial"/>
              </a:rPr>
              <a:t> de la </a:t>
            </a:r>
            <a:r>
              <a:rPr lang="fr-CA" sz="2800" b="0" i="0" u="none" strike="noStrike" cap="none" dirty="0" err="1">
                <a:solidFill>
                  <a:srgbClr val="00B0F0"/>
                </a:solidFill>
                <a:latin typeface="Arial"/>
                <a:ea typeface="Arial"/>
                <a:cs typeface="Arial"/>
                <a:sym typeface="Arial"/>
              </a:rPr>
              <a:t>presentación</a:t>
            </a:r>
            <a:r>
              <a:rPr lang="fr-CA" sz="2800" b="0" i="0" u="none" strike="noStrike" cap="none" dirty="0">
                <a:solidFill>
                  <a:srgbClr val="00B0F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9"/>
          <p:cNvSpPr txBox="1">
            <a:spLocks noGrp="1"/>
          </p:cNvSpPr>
          <p:nvPr>
            <p:ph type="body" idx="1"/>
          </p:nvPr>
        </p:nvSpPr>
        <p:spPr>
          <a:xfrm>
            <a:off x="1072896" y="1448033"/>
            <a:ext cx="6854949" cy="3066073"/>
          </a:xfrm>
          <a:prstGeom prst="rect">
            <a:avLst/>
          </a:prstGeom>
          <a:noFill/>
          <a:ln>
            <a:noFill/>
          </a:ln>
        </p:spPr>
        <p:txBody>
          <a:bodyPr spcFirstLastPara="1" wrap="square" lIns="91425" tIns="91425" rIns="91425" bIns="91425" anchor="t" anchorCtr="0">
            <a:noAutofit/>
          </a:bodyPr>
          <a:lstStyle/>
          <a:p>
            <a:pPr marL="0" marR="0" lvl="0" indent="0" algn="l" rtl="0">
              <a:lnSpc>
                <a:spcPct val="110000"/>
              </a:lnSpc>
              <a:spcBef>
                <a:spcPts val="0"/>
              </a:spcBef>
              <a:spcAft>
                <a:spcPts val="0"/>
              </a:spcAft>
              <a:buClr>
                <a:srgbClr val="171312"/>
              </a:buClr>
              <a:buSzPts val="2000"/>
              <a:buFont typeface="Arial"/>
              <a:buNone/>
            </a:pPr>
            <a:endParaRPr b="0" i="0" u="none" strike="noStrike" cap="none" dirty="0">
              <a:solidFill>
                <a:srgbClr val="000000"/>
              </a:solidFill>
              <a:latin typeface="Arial"/>
              <a:ea typeface="Arial"/>
              <a:cs typeface="Arial"/>
              <a:sym typeface="Arial"/>
            </a:endParaRPr>
          </a:p>
          <a:p>
            <a:pPr marL="571500" lvl="0" indent="-342900" algn="l" rtl="0">
              <a:lnSpc>
                <a:spcPct val="110000"/>
              </a:lnSpc>
              <a:spcBef>
                <a:spcPts val="350"/>
              </a:spcBef>
              <a:spcAft>
                <a:spcPts val="0"/>
              </a:spcAft>
              <a:buClr>
                <a:srgbClr val="000000"/>
              </a:buClr>
              <a:buSzPts val="2000"/>
              <a:buChar char="•"/>
            </a:pPr>
            <a:r>
              <a:rPr lang="es-MX" b="0" i="0" u="none" strike="noStrike" cap="none" dirty="0">
                <a:solidFill>
                  <a:srgbClr val="000000"/>
                </a:solidFill>
                <a:latin typeface="Arial"/>
                <a:ea typeface="Arial"/>
                <a:cs typeface="Arial"/>
                <a:sym typeface="Arial"/>
              </a:rPr>
              <a:t>Otorgan una ventaja al momento de procesar tramas complejas</a:t>
            </a:r>
          </a:p>
          <a:p>
            <a:pPr marL="571500" lvl="0" indent="-342900" algn="l" rtl="0">
              <a:lnSpc>
                <a:spcPct val="110000"/>
              </a:lnSpc>
              <a:spcBef>
                <a:spcPts val="350"/>
              </a:spcBef>
              <a:spcAft>
                <a:spcPts val="0"/>
              </a:spcAft>
              <a:buClr>
                <a:srgbClr val="000000"/>
              </a:buClr>
              <a:buSzPts val="2000"/>
              <a:buChar char="•"/>
            </a:pPr>
            <a:r>
              <a:rPr lang="es-MX" b="0" i="0" u="none" strike="noStrike" cap="none" dirty="0">
                <a:solidFill>
                  <a:srgbClr val="000000"/>
                </a:solidFill>
                <a:latin typeface="Arial"/>
                <a:ea typeface="Arial"/>
                <a:cs typeface="Arial"/>
                <a:sym typeface="Arial"/>
              </a:rPr>
              <a:t>Pueden crear una imagen en la mente de las y los espectadores de lo que pueden esperar </a:t>
            </a:r>
          </a:p>
          <a:p>
            <a:pPr marL="571500" lvl="0" indent="-342900" algn="l" rtl="0">
              <a:lnSpc>
                <a:spcPct val="110000"/>
              </a:lnSpc>
              <a:spcBef>
                <a:spcPts val="350"/>
              </a:spcBef>
              <a:spcAft>
                <a:spcPts val="0"/>
              </a:spcAft>
              <a:buClr>
                <a:srgbClr val="000000"/>
              </a:buClr>
              <a:buSzPts val="2000"/>
              <a:buChar char="•"/>
            </a:pPr>
            <a:r>
              <a:rPr lang="es-MX" b="0" i="0" u="none" strike="noStrike" cap="none" dirty="0">
                <a:solidFill>
                  <a:srgbClr val="000000"/>
                </a:solidFill>
                <a:latin typeface="Arial"/>
                <a:ea typeface="Arial"/>
                <a:cs typeface="Arial"/>
                <a:sym typeface="Arial"/>
              </a:rPr>
              <a:t>Rompen la barrera entre la jerga teatral y el habla común</a:t>
            </a:r>
            <a:r>
              <a:rPr lang="fr-CA" b="0" i="0" u="none" strike="noStrike" cap="none" dirty="0">
                <a:solidFill>
                  <a:srgbClr val="000000"/>
                </a:solidFill>
                <a:latin typeface="Open Sans"/>
                <a:ea typeface="Open Sans"/>
                <a:cs typeface="Open Sans"/>
                <a:sym typeface="Open Sans"/>
              </a:rPr>
              <a:t>. </a:t>
            </a:r>
            <a:endParaRPr b="0" i="0" u="none" strike="noStrike" cap="none" dirty="0">
              <a:solidFill>
                <a:srgbClr val="595959"/>
              </a:solidFill>
              <a:latin typeface="Cabin"/>
              <a:ea typeface="Cabin"/>
              <a:cs typeface="Cabin"/>
              <a:sym typeface="Cabin"/>
            </a:endParaRPr>
          </a:p>
          <a:p>
            <a:pPr marL="228600" marR="0" lvl="0" indent="25400" algn="l" rtl="0">
              <a:lnSpc>
                <a:spcPct val="110000"/>
              </a:lnSpc>
              <a:spcBef>
                <a:spcPts val="350"/>
              </a:spcBef>
              <a:spcAft>
                <a:spcPts val="0"/>
              </a:spcAft>
              <a:buClr>
                <a:srgbClr val="171312"/>
              </a:buClr>
              <a:buSzPts val="2000"/>
              <a:buFont typeface="Arial"/>
              <a:buNone/>
            </a:pPr>
            <a:endParaRPr sz="2000" b="0" i="0" u="none" strike="noStrike" cap="none" dirty="0">
              <a:solidFill>
                <a:srgbClr val="595959"/>
              </a:solidFill>
              <a:latin typeface="Cabin"/>
              <a:ea typeface="Cabin"/>
              <a:cs typeface="Cabin"/>
              <a:sym typeface="Cabin"/>
            </a:endParaRPr>
          </a:p>
        </p:txBody>
      </p:sp>
      <p:sp>
        <p:nvSpPr>
          <p:cNvPr id="279" name="Google Shape;279;p29"/>
          <p:cNvSpPr txBox="1"/>
          <p:nvPr/>
        </p:nvSpPr>
        <p:spPr>
          <a:xfrm>
            <a:off x="1039704" y="4367910"/>
            <a:ext cx="7031400" cy="2084114"/>
          </a:xfrm>
          <a:prstGeom prst="rect">
            <a:avLst/>
          </a:prstGeom>
          <a:noFill/>
          <a:ln>
            <a:noFill/>
          </a:ln>
        </p:spPr>
        <p:txBody>
          <a:bodyPr spcFirstLastPara="1" wrap="square" lIns="91425" tIns="91425" rIns="91425" bIns="91425" anchor="t" anchorCtr="0">
            <a:noAutofit/>
          </a:bodyPr>
          <a:lstStyle/>
          <a:p>
            <a:pPr marL="0" marR="0" lvl="0" indent="0" algn="l" rtl="0">
              <a:lnSpc>
                <a:spcPct val="110000"/>
              </a:lnSpc>
              <a:spcBef>
                <a:spcPts val="0"/>
              </a:spcBef>
              <a:spcAft>
                <a:spcPts val="0"/>
              </a:spcAft>
              <a:buClr>
                <a:schemeClr val="dk1"/>
              </a:buClr>
              <a:buSzPts val="2000"/>
              <a:buFont typeface="Arial"/>
              <a:buNone/>
            </a:pPr>
            <a:r>
              <a:rPr lang="es-MX" sz="1800" b="0" i="1" u="none" strike="noStrike" cap="none" dirty="0">
                <a:solidFill>
                  <a:srgbClr val="000000"/>
                </a:solidFill>
                <a:latin typeface="Open Sans"/>
                <a:ea typeface="Open Sans"/>
                <a:cs typeface="Open Sans"/>
                <a:sym typeface="Open Sans"/>
              </a:rPr>
              <a:t>“Las historias sociales (historias visuales) brindan información sobre lo que podría suceder en una situación en específico, así como pautas de comportamiento, lo que aumenta la estructura en la vida de las personas y a la vez reduce su ansiedad”</a:t>
            </a:r>
          </a:p>
          <a:p>
            <a:pPr marL="0" marR="0" lvl="0" indent="0" algn="l" rtl="0">
              <a:lnSpc>
                <a:spcPct val="110000"/>
              </a:lnSpc>
              <a:spcBef>
                <a:spcPts val="0"/>
              </a:spcBef>
              <a:spcAft>
                <a:spcPts val="0"/>
              </a:spcAft>
              <a:buClr>
                <a:schemeClr val="dk1"/>
              </a:buClr>
              <a:buSzPts val="2000"/>
              <a:buFont typeface="Arial"/>
              <a:buNone/>
            </a:pPr>
            <a:r>
              <a:rPr lang="fr-CA" sz="1800" b="0" i="1" u="none" strike="noStrike" cap="none" dirty="0">
                <a:solidFill>
                  <a:srgbClr val="000000"/>
                </a:solidFill>
                <a:latin typeface="Open Sans"/>
                <a:ea typeface="Open Sans"/>
                <a:cs typeface="Open Sans"/>
                <a:sym typeface="Open Sans"/>
              </a:rPr>
              <a:t>	- </a:t>
            </a:r>
            <a:r>
              <a:rPr lang="fr-CA" sz="1800" b="0" i="0" u="none" strike="noStrike" cap="none" dirty="0">
                <a:solidFill>
                  <a:srgbClr val="000000"/>
                </a:solidFill>
                <a:latin typeface="Open Sans"/>
                <a:ea typeface="Open Sans"/>
                <a:cs typeface="Open Sans"/>
                <a:sym typeface="Open Sans"/>
              </a:rPr>
              <a:t>Carol Gray - The New Social Stories (1994)</a:t>
            </a:r>
            <a:endParaRPr sz="1800" b="0" i="0" u="none" strike="noStrike" cap="none" dirty="0">
              <a:solidFill>
                <a:srgbClr val="595959"/>
              </a:solidFill>
              <a:latin typeface="Cabin"/>
              <a:ea typeface="Cabin"/>
              <a:cs typeface="Cabin"/>
              <a:sym typeface="Cabin"/>
            </a:endParaRPr>
          </a:p>
        </p:txBody>
      </p:sp>
      <p:sp>
        <p:nvSpPr>
          <p:cNvPr id="280" name="Google Shape;280;p29"/>
          <p:cNvSpPr txBox="1"/>
          <p:nvPr/>
        </p:nvSpPr>
        <p:spPr>
          <a:xfrm>
            <a:off x="545240" y="612629"/>
            <a:ext cx="7382605" cy="924205"/>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None/>
            </a:pPr>
            <a:r>
              <a:rPr lang="fr-CA" sz="2800" b="0" i="0" u="none" strike="noStrike" cap="none" dirty="0" err="1">
                <a:solidFill>
                  <a:srgbClr val="000000"/>
                </a:solidFill>
                <a:latin typeface="Arial"/>
                <a:ea typeface="Arial"/>
                <a:cs typeface="Arial"/>
                <a:sym typeface="Arial"/>
              </a:rPr>
              <a:t>Implementación</a:t>
            </a:r>
            <a:endParaRPr sz="2800" b="0" i="0" u="none"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None/>
            </a:pPr>
            <a:r>
              <a:rPr lang="fr-CA" sz="2800" b="0" i="0" u="none" strike="noStrike" cap="none" dirty="0">
                <a:solidFill>
                  <a:srgbClr val="00B0F0"/>
                </a:solidFill>
                <a:latin typeface="Arial"/>
                <a:ea typeface="Arial"/>
                <a:cs typeface="Arial"/>
                <a:sym typeface="Arial"/>
              </a:rPr>
              <a:t>Historias </a:t>
            </a:r>
            <a:r>
              <a:rPr lang="fr-CA" sz="2800" b="0" i="0" u="none" strike="noStrike" cap="none" dirty="0" err="1">
                <a:solidFill>
                  <a:srgbClr val="00B0F0"/>
                </a:solidFill>
                <a:latin typeface="Arial"/>
                <a:ea typeface="Arial"/>
                <a:cs typeface="Arial"/>
                <a:sym typeface="Arial"/>
              </a:rPr>
              <a:t>Visuales</a:t>
            </a:r>
            <a:r>
              <a:rPr lang="fr-CA" sz="2800" b="0" i="0" u="none" strike="noStrike" cap="none" dirty="0">
                <a:solidFill>
                  <a:srgbClr val="00B0F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0"/>
          <p:cNvSpPr txBox="1">
            <a:spLocks noGrp="1"/>
          </p:cNvSpPr>
          <p:nvPr>
            <p:ph type="body" idx="1"/>
          </p:nvPr>
        </p:nvSpPr>
        <p:spPr>
          <a:xfrm>
            <a:off x="913049" y="1993036"/>
            <a:ext cx="7543800" cy="3732515"/>
          </a:xfrm>
          <a:prstGeom prst="rect">
            <a:avLst/>
          </a:prstGeom>
          <a:noFill/>
          <a:ln>
            <a:noFill/>
          </a:ln>
        </p:spPr>
        <p:txBody>
          <a:bodyPr spcFirstLastPara="1" wrap="square" lIns="91425" tIns="91425" rIns="91425" bIns="91425" anchor="t" anchorCtr="0">
            <a:noAutofit/>
          </a:bodyPr>
          <a:lstStyle/>
          <a:p>
            <a:pPr marL="685800" lvl="0" indent="-457200" algn="l" rtl="0">
              <a:lnSpc>
                <a:spcPct val="110000"/>
              </a:lnSpc>
              <a:spcBef>
                <a:spcPts val="600"/>
              </a:spcBef>
              <a:spcAft>
                <a:spcPts val="0"/>
              </a:spcAft>
              <a:buClr>
                <a:srgbClr val="000000"/>
              </a:buClr>
              <a:buSzPts val="2000"/>
              <a:buChar char="•"/>
            </a:pPr>
            <a:r>
              <a:rPr lang="fr-CA" dirty="0">
                <a:solidFill>
                  <a:srgbClr val="000000"/>
                </a:solidFill>
                <a:latin typeface="Arial"/>
                <a:ea typeface="Arial"/>
                <a:cs typeface="Arial"/>
                <a:sym typeface="Arial"/>
              </a:rPr>
              <a:t>N</a:t>
            </a:r>
            <a:r>
              <a:rPr lang="fr-CA" b="0" i="0" u="none" strike="noStrike" cap="none" dirty="0">
                <a:solidFill>
                  <a:srgbClr val="000000"/>
                </a:solidFill>
                <a:latin typeface="Arial"/>
                <a:ea typeface="Arial"/>
                <a:cs typeface="Arial"/>
                <a:sym typeface="Arial"/>
              </a:rPr>
              <a:t>o es un spoiler. </a:t>
            </a:r>
            <a:endParaRPr b="0" i="0" u="none" strike="noStrike" cap="none" dirty="0">
              <a:solidFill>
                <a:srgbClr val="595959"/>
              </a:solidFill>
              <a:latin typeface="Arial"/>
              <a:ea typeface="Arial"/>
              <a:cs typeface="Arial"/>
              <a:sym typeface="Arial"/>
            </a:endParaRPr>
          </a:p>
          <a:p>
            <a:pPr marL="685800" lvl="0" indent="-457200" algn="l" rtl="0">
              <a:lnSpc>
                <a:spcPct val="110000"/>
              </a:lnSpc>
              <a:spcBef>
                <a:spcPts val="1200"/>
              </a:spcBef>
              <a:spcAft>
                <a:spcPts val="0"/>
              </a:spcAft>
              <a:buClr>
                <a:srgbClr val="000000"/>
              </a:buClr>
              <a:buSzPts val="2000"/>
              <a:buChar char="•"/>
            </a:pPr>
            <a:r>
              <a:rPr lang="es-MX" b="0" i="0" u="none" strike="noStrike" cap="none" dirty="0">
                <a:solidFill>
                  <a:srgbClr val="000000"/>
                </a:solidFill>
                <a:latin typeface="Arial"/>
                <a:ea typeface="Arial"/>
                <a:cs typeface="Arial"/>
                <a:sym typeface="Arial"/>
              </a:rPr>
              <a:t>Permite a las y los asistentes sacar sus propias conclusiones sobre una obra</a:t>
            </a:r>
          </a:p>
          <a:p>
            <a:pPr marL="685800" lvl="0" indent="-457200" algn="l" rtl="0">
              <a:lnSpc>
                <a:spcPct val="110000"/>
              </a:lnSpc>
              <a:spcBef>
                <a:spcPts val="1200"/>
              </a:spcBef>
              <a:spcAft>
                <a:spcPts val="0"/>
              </a:spcAft>
              <a:buClr>
                <a:srgbClr val="000000"/>
              </a:buClr>
              <a:buSzPts val="2000"/>
              <a:buChar char="•"/>
            </a:pPr>
            <a:r>
              <a:rPr lang="es-MX" b="0" i="0" u="none" strike="noStrike" cap="none" dirty="0">
                <a:solidFill>
                  <a:srgbClr val="000000"/>
                </a:solidFill>
                <a:latin typeface="Arial"/>
                <a:ea typeface="Arial"/>
                <a:cs typeface="Arial"/>
                <a:sym typeface="Arial"/>
              </a:rPr>
              <a:t>Usa una sinopsis para tramas complicadas, complejas o con temas y problemáticas maduras</a:t>
            </a:r>
            <a:r>
              <a:rPr lang="fr-CA" b="0" i="0" u="none" strike="noStrike" cap="none" dirty="0">
                <a:solidFill>
                  <a:srgbClr val="000000"/>
                </a:solidFill>
                <a:latin typeface="Arial"/>
                <a:ea typeface="Arial"/>
                <a:cs typeface="Arial"/>
                <a:sym typeface="Arial"/>
              </a:rPr>
              <a:t>.</a:t>
            </a:r>
            <a:endParaRPr b="0" i="0" u="none" strike="noStrike" cap="none" dirty="0">
              <a:solidFill>
                <a:srgbClr val="595959"/>
              </a:solidFill>
              <a:latin typeface="Arial"/>
              <a:ea typeface="Arial"/>
              <a:cs typeface="Arial"/>
              <a:sym typeface="Arial"/>
            </a:endParaRPr>
          </a:p>
          <a:p>
            <a:pPr marL="685800" lvl="0" indent="-457200" algn="l" rtl="0">
              <a:lnSpc>
                <a:spcPct val="110000"/>
              </a:lnSpc>
              <a:spcBef>
                <a:spcPts val="1200"/>
              </a:spcBef>
              <a:spcAft>
                <a:spcPts val="0"/>
              </a:spcAft>
              <a:buClr>
                <a:srgbClr val="000000"/>
              </a:buClr>
              <a:buSzPts val="2000"/>
              <a:buChar char="•"/>
            </a:pPr>
            <a:r>
              <a:rPr lang="fr-CA" b="0" i="0" u="none" strike="noStrike" cap="none" dirty="0">
                <a:solidFill>
                  <a:srgbClr val="000000"/>
                </a:solidFill>
                <a:latin typeface="Arial"/>
                <a:ea typeface="Arial"/>
                <a:cs typeface="Arial"/>
                <a:sym typeface="Arial"/>
              </a:rPr>
              <a:t>No </a:t>
            </a:r>
            <a:r>
              <a:rPr lang="fr-CA" b="0" i="0" u="none" strike="noStrike" cap="none" dirty="0" err="1">
                <a:solidFill>
                  <a:srgbClr val="000000"/>
                </a:solidFill>
                <a:latin typeface="Arial"/>
                <a:ea typeface="Arial"/>
                <a:cs typeface="Arial"/>
                <a:sym typeface="Arial"/>
              </a:rPr>
              <a:t>compartas</a:t>
            </a:r>
            <a:r>
              <a:rPr lang="fr-CA" b="0" i="0" u="none" strike="noStrike" cap="none" dirty="0">
                <a:solidFill>
                  <a:srgbClr val="000000"/>
                </a:solidFill>
                <a:latin typeface="Arial"/>
                <a:ea typeface="Arial"/>
                <a:cs typeface="Arial"/>
                <a:sym typeface="Arial"/>
              </a:rPr>
              <a:t> </a:t>
            </a:r>
            <a:r>
              <a:rPr lang="fr-CA" b="0" i="0" u="none" strike="noStrike" cap="none" dirty="0" err="1">
                <a:solidFill>
                  <a:srgbClr val="000000"/>
                </a:solidFill>
                <a:latin typeface="Arial"/>
                <a:ea typeface="Arial"/>
                <a:cs typeface="Arial"/>
                <a:sym typeface="Arial"/>
              </a:rPr>
              <a:t>demasiada</a:t>
            </a:r>
            <a:r>
              <a:rPr lang="fr-CA" b="0" i="0" u="none" strike="noStrike" cap="none" dirty="0">
                <a:solidFill>
                  <a:srgbClr val="000000"/>
                </a:solidFill>
                <a:latin typeface="Arial"/>
                <a:ea typeface="Arial"/>
                <a:cs typeface="Arial"/>
                <a:sym typeface="Arial"/>
              </a:rPr>
              <a:t> </a:t>
            </a:r>
            <a:r>
              <a:rPr lang="fr-CA" b="0" i="0" u="none" strike="noStrike" cap="none" dirty="0" err="1">
                <a:solidFill>
                  <a:srgbClr val="000000"/>
                </a:solidFill>
                <a:latin typeface="Arial"/>
                <a:ea typeface="Arial"/>
                <a:cs typeface="Arial"/>
                <a:sym typeface="Arial"/>
              </a:rPr>
              <a:t>información</a:t>
            </a:r>
            <a:r>
              <a:rPr lang="fr-CA" b="0" i="0" u="none" strike="noStrike" cap="none" dirty="0">
                <a:solidFill>
                  <a:srgbClr val="000000"/>
                </a:solidFill>
                <a:latin typeface="Arial"/>
                <a:ea typeface="Arial"/>
                <a:cs typeface="Arial"/>
                <a:sym typeface="Arial"/>
              </a:rPr>
              <a:t>.</a:t>
            </a:r>
            <a:endParaRPr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rgbClr val="171312"/>
              </a:buClr>
              <a:buSzPts val="2000"/>
              <a:buFont typeface="Arial"/>
              <a:buNone/>
            </a:pPr>
            <a:endParaRPr sz="2000" b="0" i="0" u="none" strike="noStrike" cap="none" dirty="0">
              <a:solidFill>
                <a:srgbClr val="000000"/>
              </a:solidFill>
              <a:latin typeface="Open Sans"/>
              <a:ea typeface="Open Sans"/>
              <a:cs typeface="Open Sans"/>
              <a:sym typeface="Open Sans"/>
            </a:endParaRPr>
          </a:p>
        </p:txBody>
      </p:sp>
      <p:sp>
        <p:nvSpPr>
          <p:cNvPr id="286" name="Google Shape;286;p30"/>
          <p:cNvSpPr txBox="1"/>
          <p:nvPr/>
        </p:nvSpPr>
        <p:spPr>
          <a:xfrm>
            <a:off x="545240" y="612629"/>
            <a:ext cx="5039633" cy="924205"/>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None/>
            </a:pPr>
            <a:r>
              <a:rPr lang="fr-CA" sz="2800" b="0" i="0" u="none" strike="noStrike" cap="none" dirty="0">
                <a:solidFill>
                  <a:srgbClr val="000000"/>
                </a:solidFill>
                <a:latin typeface="Arial"/>
                <a:ea typeface="Arial"/>
                <a:cs typeface="Arial"/>
                <a:sym typeface="Arial"/>
              </a:rPr>
              <a:t>¿</a:t>
            </a:r>
            <a:r>
              <a:rPr lang="fr-CA" sz="2800" dirty="0" err="1"/>
              <a:t>Q</a:t>
            </a:r>
            <a:r>
              <a:rPr lang="fr-CA" sz="2800" b="0" i="0" u="none" strike="noStrike" cap="none" dirty="0" err="1">
                <a:solidFill>
                  <a:srgbClr val="000000"/>
                </a:solidFill>
                <a:latin typeface="Arial"/>
                <a:ea typeface="Arial"/>
                <a:cs typeface="Arial"/>
                <a:sym typeface="Arial"/>
              </a:rPr>
              <a:t>ué</a:t>
            </a:r>
            <a:r>
              <a:rPr lang="fr-CA" sz="2800" b="0" i="0" u="none" strike="noStrike" cap="none" dirty="0">
                <a:solidFill>
                  <a:srgbClr val="000000"/>
                </a:solidFill>
                <a:latin typeface="Arial"/>
                <a:ea typeface="Arial"/>
                <a:cs typeface="Arial"/>
                <a:sym typeface="Arial"/>
              </a:rPr>
              <a:t> tanto </a:t>
            </a:r>
            <a:r>
              <a:rPr lang="fr-CA" sz="2800" b="0" i="0" u="none" strike="noStrike" cap="none" dirty="0" err="1">
                <a:solidFill>
                  <a:srgbClr val="000000"/>
                </a:solidFill>
                <a:latin typeface="Arial"/>
                <a:ea typeface="Arial"/>
                <a:cs typeface="Arial"/>
                <a:sym typeface="Arial"/>
              </a:rPr>
              <a:t>revelar</a:t>
            </a:r>
            <a:r>
              <a:rPr lang="fr-CA" sz="2800" b="0" i="0" u="none" strike="noStrike" cap="none" dirty="0">
                <a:solidFill>
                  <a:srgbClr val="000000"/>
                </a:solidFill>
                <a:latin typeface="Arial"/>
                <a:ea typeface="Arial"/>
                <a:cs typeface="Arial"/>
                <a:sym typeface="Arial"/>
              </a:rPr>
              <a:t>? </a:t>
            </a:r>
          </a:p>
          <a:p>
            <a:pPr marL="0" marR="0" lvl="0" indent="0" algn="l" rtl="0">
              <a:lnSpc>
                <a:spcPct val="80000"/>
              </a:lnSpc>
              <a:spcBef>
                <a:spcPts val="0"/>
              </a:spcBef>
              <a:spcAft>
                <a:spcPts val="0"/>
              </a:spcAft>
              <a:buNone/>
            </a:pPr>
            <a:r>
              <a:rPr lang="fr-CA" sz="2800" b="0" i="0" u="none" strike="noStrike" cap="none" dirty="0">
                <a:solidFill>
                  <a:srgbClr val="00B0F0"/>
                </a:solidFill>
                <a:latin typeface="Arial"/>
                <a:ea typeface="Arial"/>
                <a:cs typeface="Arial"/>
                <a:sym typeface="Arial"/>
              </a:rPr>
              <a:t>Historias </a:t>
            </a:r>
            <a:r>
              <a:rPr lang="fr-CA" sz="2800" b="0" i="0" u="none" strike="noStrike" cap="none" dirty="0" err="1">
                <a:solidFill>
                  <a:srgbClr val="00B0F0"/>
                </a:solidFill>
                <a:latin typeface="Arial"/>
                <a:ea typeface="Arial"/>
                <a:cs typeface="Arial"/>
                <a:sym typeface="Arial"/>
              </a:rPr>
              <a:t>Visuales</a:t>
            </a:r>
            <a:r>
              <a:rPr lang="fr-CA" sz="2800" b="0" i="0" u="none" strike="noStrike" cap="none" dirty="0">
                <a:solidFill>
                  <a:srgbClr val="00B0F0"/>
                </a:solidFill>
                <a:latin typeface="Arial"/>
                <a:ea typeface="Arial"/>
                <a:cs typeface="Arial"/>
                <a:sym typeface="Arial"/>
              </a:rPr>
              <a:t> </a:t>
            </a:r>
          </a:p>
          <a:p>
            <a:pPr marL="0" marR="0" lvl="0" indent="0" algn="l" rtl="0">
              <a:lnSpc>
                <a:spcPct val="80000"/>
              </a:lnSpc>
              <a:spcBef>
                <a:spcPts val="0"/>
              </a:spcBef>
              <a:spcAft>
                <a:spcPts val="0"/>
              </a:spcAft>
              <a:buClr>
                <a:srgbClr val="000000"/>
              </a:buClr>
              <a:buSzPts val="2800"/>
              <a:buFont typeface="Varela Round"/>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6"/>
          <p:cNvSpPr txBox="1">
            <a:spLocks noGrp="1"/>
          </p:cNvSpPr>
          <p:nvPr>
            <p:ph type="body" idx="1"/>
          </p:nvPr>
        </p:nvSpPr>
        <p:spPr>
          <a:xfrm>
            <a:off x="999744" y="1572833"/>
            <a:ext cx="7156704" cy="3974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700"/>
              </a:spcBef>
              <a:spcAft>
                <a:spcPts val="0"/>
              </a:spcAft>
              <a:buSzPts val="2000"/>
              <a:buChar char="•"/>
            </a:pPr>
            <a:r>
              <a:rPr lang="es-MX" sz="2400" dirty="0">
                <a:solidFill>
                  <a:schemeClr val="dk1"/>
                </a:solidFill>
                <a:latin typeface="Arial"/>
                <a:ea typeface="Arial"/>
                <a:cs typeface="Arial"/>
                <a:sym typeface="Arial"/>
              </a:rPr>
              <a:t>Crear un ambiente inclusivo para mejorar el acceso de todas las personas y fomentar experiencias compartidas</a:t>
            </a:r>
          </a:p>
          <a:p>
            <a:pPr marL="457200" lvl="0" indent="-355600" algn="l" rtl="0">
              <a:lnSpc>
                <a:spcPct val="100000"/>
              </a:lnSpc>
              <a:spcBef>
                <a:spcPts val="700"/>
              </a:spcBef>
              <a:spcAft>
                <a:spcPts val="0"/>
              </a:spcAft>
              <a:buSzPts val="2000"/>
              <a:buChar char="•"/>
            </a:pPr>
            <a:r>
              <a:rPr lang="es-MX" sz="2400" dirty="0">
                <a:solidFill>
                  <a:schemeClr val="dk1"/>
                </a:solidFill>
                <a:latin typeface="Arial"/>
                <a:ea typeface="Arial"/>
                <a:cs typeface="Arial"/>
                <a:sym typeface="Arial"/>
              </a:rPr>
              <a:t>Establecer protocolos para prácticas más inclusivas</a:t>
            </a:r>
          </a:p>
          <a:p>
            <a:pPr marL="457200" lvl="0" indent="-355600" algn="l" rtl="0">
              <a:lnSpc>
                <a:spcPct val="100000"/>
              </a:lnSpc>
              <a:spcBef>
                <a:spcPts val="700"/>
              </a:spcBef>
              <a:spcAft>
                <a:spcPts val="0"/>
              </a:spcAft>
              <a:buSzPts val="2000"/>
              <a:buChar char="•"/>
            </a:pPr>
            <a:r>
              <a:rPr lang="es-MX" sz="2400" dirty="0">
                <a:solidFill>
                  <a:schemeClr val="dk1"/>
                </a:solidFill>
                <a:latin typeface="Arial"/>
                <a:ea typeface="Arial"/>
                <a:cs typeface="Arial"/>
                <a:sym typeface="Arial"/>
              </a:rPr>
              <a:t>Invitar a espacios teatrales a personas que se considerarían disruptivas en los espacios teatrales tradicionales</a:t>
            </a:r>
          </a:p>
        </p:txBody>
      </p:sp>
      <p:pic>
        <p:nvPicPr>
          <p:cNvPr id="105" name="Google Shape;105;p56" descr="arrows_blue.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4269665" y="5407341"/>
            <a:ext cx="567000" cy="1257000"/>
          </a:xfrm>
          <a:prstGeom prst="rect">
            <a:avLst/>
          </a:prstGeom>
          <a:noFill/>
          <a:ln>
            <a:noFill/>
          </a:ln>
        </p:spPr>
      </p:pic>
      <p:sp>
        <p:nvSpPr>
          <p:cNvPr id="106" name="Google Shape;106;p56"/>
          <p:cNvSpPr txBox="1"/>
          <p:nvPr/>
        </p:nvSpPr>
        <p:spPr>
          <a:xfrm>
            <a:off x="474891" y="648629"/>
            <a:ext cx="6798106" cy="9243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None/>
            </a:pPr>
            <a:r>
              <a:rPr lang="es-MX" sz="2800" b="1" i="0" u="none" strike="noStrike" cap="none" dirty="0">
                <a:solidFill>
                  <a:srgbClr val="000000"/>
                </a:solidFill>
                <a:latin typeface="Arial"/>
                <a:ea typeface="Arial"/>
                <a:cs typeface="Arial"/>
                <a:sym typeface="Arial"/>
              </a:rPr>
              <a:t>¿Por qué esta capacitación es </a:t>
            </a:r>
            <a:r>
              <a:rPr lang="fr-CA" sz="2800" b="1" i="0" u="none" strike="noStrike" cap="none" dirty="0">
                <a:solidFill>
                  <a:srgbClr val="00B0F0"/>
                </a:solidFill>
                <a:latin typeface="Arial"/>
                <a:ea typeface="Arial"/>
                <a:cs typeface="Arial"/>
                <a:sym typeface="Arial"/>
              </a:rPr>
              <a:t>importante?</a:t>
            </a:r>
            <a:endParaRPr sz="2800" b="0" i="0" u="none" strike="noStrike" cap="none" dirty="0">
              <a:solidFill>
                <a:srgbClr val="00B0F0"/>
              </a:solidFill>
              <a:latin typeface="Varela Round"/>
              <a:ea typeface="Varela Round"/>
              <a:cs typeface="Varela Round"/>
              <a:sym typeface="Varela Round"/>
            </a:endParaRPr>
          </a:p>
          <a:p>
            <a:pPr marL="0" marR="0" lvl="0" indent="0" algn="l" rtl="0">
              <a:lnSpc>
                <a:spcPct val="80000"/>
              </a:lnSpc>
              <a:spcBef>
                <a:spcPts val="0"/>
              </a:spcBef>
              <a:spcAft>
                <a:spcPts val="0"/>
              </a:spcAft>
              <a:buClr>
                <a:srgbClr val="000000"/>
              </a:buClr>
              <a:buSzPts val="2800"/>
              <a:buFont typeface="Varela Round"/>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1"/>
          <p:cNvSpPr txBox="1">
            <a:spLocks noGrp="1"/>
          </p:cNvSpPr>
          <p:nvPr>
            <p:ph type="body" idx="1"/>
          </p:nvPr>
        </p:nvSpPr>
        <p:spPr>
          <a:xfrm>
            <a:off x="800100" y="1653852"/>
            <a:ext cx="7543800" cy="4023300"/>
          </a:xfrm>
          <a:prstGeom prst="rect">
            <a:avLst/>
          </a:prstGeom>
          <a:noFill/>
          <a:ln>
            <a:noFill/>
          </a:ln>
        </p:spPr>
        <p:txBody>
          <a:bodyPr spcFirstLastPara="1" wrap="square" lIns="91425" tIns="91425" rIns="91425" bIns="91425" anchor="t" anchorCtr="0">
            <a:noAutofit/>
          </a:bodyPr>
          <a:lstStyle/>
          <a:p>
            <a:pPr marL="571500" lvl="0" indent="-342900" algn="l" rtl="0">
              <a:lnSpc>
                <a:spcPct val="110000"/>
              </a:lnSpc>
              <a:spcBef>
                <a:spcPts val="600"/>
              </a:spcBef>
              <a:spcAft>
                <a:spcPts val="0"/>
              </a:spcAft>
              <a:buClr>
                <a:srgbClr val="000000"/>
              </a:buClr>
              <a:buSzPts val="2000"/>
              <a:buChar char="•"/>
            </a:pPr>
            <a:r>
              <a:rPr lang="es-MX" i="0" u="none" strike="noStrike" cap="none" dirty="0">
                <a:solidFill>
                  <a:srgbClr val="000000"/>
                </a:solidFill>
                <a:latin typeface="Arial"/>
                <a:ea typeface="Arial"/>
                <a:cs typeface="Arial"/>
                <a:sym typeface="Arial"/>
              </a:rPr>
              <a:t>Menos es más en una historia visual. Espacio en blanco, espacio limpio. </a:t>
            </a:r>
          </a:p>
          <a:p>
            <a:pPr marL="571500" lvl="0" indent="-342900" algn="l" rtl="0">
              <a:lnSpc>
                <a:spcPct val="110000"/>
              </a:lnSpc>
              <a:spcBef>
                <a:spcPts val="600"/>
              </a:spcBef>
              <a:spcAft>
                <a:spcPts val="0"/>
              </a:spcAft>
              <a:buClr>
                <a:srgbClr val="000000"/>
              </a:buClr>
              <a:buSzPts val="2000"/>
              <a:buChar char="•"/>
            </a:pPr>
            <a:r>
              <a:rPr lang="es-MX" i="0" u="none" strike="noStrike" cap="none" dirty="0">
                <a:solidFill>
                  <a:srgbClr val="000000"/>
                </a:solidFill>
                <a:latin typeface="Arial"/>
                <a:ea typeface="Arial"/>
                <a:cs typeface="Arial"/>
                <a:sym typeface="Arial"/>
              </a:rPr>
              <a:t>Sin ningún tipo de exaltación, ni con ánimos de provocar; siempre con sencillez y claridad. </a:t>
            </a:r>
          </a:p>
          <a:p>
            <a:pPr marL="571500" lvl="0" indent="-342900" algn="l" rtl="0">
              <a:lnSpc>
                <a:spcPct val="110000"/>
              </a:lnSpc>
              <a:spcBef>
                <a:spcPts val="600"/>
              </a:spcBef>
              <a:spcAft>
                <a:spcPts val="0"/>
              </a:spcAft>
              <a:buClr>
                <a:srgbClr val="000000"/>
              </a:buClr>
              <a:buSzPts val="2000"/>
              <a:buChar char="•"/>
            </a:pPr>
            <a:r>
              <a:rPr lang="es-MX" i="0" u="none" strike="noStrike" cap="none" dirty="0">
                <a:solidFill>
                  <a:srgbClr val="000000"/>
                </a:solidFill>
                <a:latin typeface="Arial"/>
                <a:ea typeface="Arial"/>
                <a:cs typeface="Arial"/>
                <a:sym typeface="Arial"/>
              </a:rPr>
              <a:t>Usa un lenguaje positivo: habla de lo que se puede o se quiere hacer, en lugar de lo que está prohibido.</a:t>
            </a:r>
          </a:p>
          <a:p>
            <a:pPr marL="571500" lvl="0" indent="-342900" algn="l" rtl="0">
              <a:lnSpc>
                <a:spcPct val="110000"/>
              </a:lnSpc>
              <a:spcBef>
                <a:spcPts val="600"/>
              </a:spcBef>
              <a:spcAft>
                <a:spcPts val="0"/>
              </a:spcAft>
              <a:buClr>
                <a:srgbClr val="000000"/>
              </a:buClr>
              <a:buSzPts val="2000"/>
              <a:buChar char="•"/>
            </a:pPr>
            <a:r>
              <a:rPr lang="es-MX" i="0" u="none" strike="noStrike" cap="none" dirty="0">
                <a:solidFill>
                  <a:srgbClr val="000000"/>
                </a:solidFill>
                <a:latin typeface="Arial"/>
                <a:ea typeface="Arial"/>
                <a:cs typeface="Arial"/>
                <a:sym typeface="Arial"/>
              </a:rPr>
              <a:t>Lenguaje literal.</a:t>
            </a:r>
          </a:p>
          <a:p>
            <a:pPr marL="571500" lvl="0" indent="-342900" algn="l" rtl="0">
              <a:lnSpc>
                <a:spcPct val="110000"/>
              </a:lnSpc>
              <a:spcBef>
                <a:spcPts val="600"/>
              </a:spcBef>
              <a:spcAft>
                <a:spcPts val="0"/>
              </a:spcAft>
              <a:buClr>
                <a:srgbClr val="000000"/>
              </a:buClr>
              <a:buSzPts val="2000"/>
              <a:buChar char="•"/>
            </a:pPr>
            <a:r>
              <a:rPr lang="es-MX" i="0" u="none" strike="noStrike" cap="none" dirty="0">
                <a:solidFill>
                  <a:srgbClr val="000000"/>
                </a:solidFill>
                <a:latin typeface="Arial"/>
                <a:ea typeface="Arial"/>
                <a:cs typeface="Arial"/>
                <a:sym typeface="Arial"/>
              </a:rPr>
              <a:t>Define términos propios del teatro: luces de la sala, proscenio, tras bambalinas, llamada a escena</a:t>
            </a:r>
            <a:r>
              <a:rPr lang="fr-CA" i="1" u="none" strike="noStrike" cap="none" dirty="0">
                <a:solidFill>
                  <a:srgbClr val="000000"/>
                </a:solidFill>
                <a:latin typeface="Arial"/>
                <a:ea typeface="Arial"/>
                <a:cs typeface="Arial"/>
                <a:sym typeface="Arial"/>
              </a:rPr>
              <a:t>.</a:t>
            </a:r>
            <a:endParaRPr i="0" u="none" strike="noStrike" cap="none" dirty="0">
              <a:solidFill>
                <a:srgbClr val="595959"/>
              </a:solidFill>
              <a:latin typeface="Arial"/>
              <a:ea typeface="Arial"/>
              <a:cs typeface="Arial"/>
              <a:sym typeface="Arial"/>
            </a:endParaRPr>
          </a:p>
          <a:p>
            <a:pPr marL="228600" marR="0" lvl="0" indent="25400" algn="l" rtl="0">
              <a:lnSpc>
                <a:spcPct val="110000"/>
              </a:lnSpc>
              <a:spcBef>
                <a:spcPts val="600"/>
              </a:spcBef>
              <a:spcAft>
                <a:spcPts val="0"/>
              </a:spcAft>
              <a:buClr>
                <a:srgbClr val="171312"/>
              </a:buClr>
              <a:buSzPts val="2000"/>
              <a:buFont typeface="Arial"/>
              <a:buNone/>
            </a:pPr>
            <a:endParaRPr sz="2000" b="0" i="0" u="none" strike="noStrike" cap="none" dirty="0">
              <a:solidFill>
                <a:srgbClr val="595959"/>
              </a:solidFill>
              <a:latin typeface="Cabin"/>
              <a:ea typeface="Cabin"/>
              <a:cs typeface="Cabin"/>
              <a:sym typeface="Cabin"/>
            </a:endParaRPr>
          </a:p>
        </p:txBody>
      </p:sp>
      <p:sp>
        <p:nvSpPr>
          <p:cNvPr id="292" name="Google Shape;292;p31"/>
          <p:cNvSpPr txBox="1"/>
          <p:nvPr/>
        </p:nvSpPr>
        <p:spPr>
          <a:xfrm>
            <a:off x="545240" y="612629"/>
            <a:ext cx="5292852" cy="924205"/>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None/>
            </a:pPr>
            <a:r>
              <a:rPr lang="fr-CA" sz="2800" dirty="0" err="1"/>
              <a:t>M</a:t>
            </a:r>
            <a:r>
              <a:rPr lang="fr-CA" sz="2800" b="0" i="0" u="none" strike="noStrike" cap="none" dirty="0" err="1">
                <a:solidFill>
                  <a:srgbClr val="000000"/>
                </a:solidFill>
                <a:latin typeface="Arial"/>
                <a:ea typeface="Arial"/>
                <a:cs typeface="Arial"/>
                <a:sym typeface="Arial"/>
              </a:rPr>
              <a:t>ejores</a:t>
            </a:r>
            <a:r>
              <a:rPr lang="fr-CA" sz="2800" b="0" i="0" u="none" strike="noStrike" cap="none" dirty="0">
                <a:solidFill>
                  <a:srgbClr val="000000"/>
                </a:solidFill>
                <a:latin typeface="Arial"/>
                <a:ea typeface="Arial"/>
                <a:cs typeface="Arial"/>
                <a:sym typeface="Arial"/>
              </a:rPr>
              <a:t> </a:t>
            </a:r>
            <a:r>
              <a:rPr lang="fr-CA" sz="2800" b="0" i="0" u="none" strike="noStrike" cap="none" dirty="0" err="1">
                <a:solidFill>
                  <a:srgbClr val="000000"/>
                </a:solidFill>
                <a:latin typeface="Arial"/>
                <a:ea typeface="Arial"/>
                <a:cs typeface="Arial"/>
                <a:sym typeface="Arial"/>
              </a:rPr>
              <a:t>prácticas</a:t>
            </a:r>
            <a:r>
              <a:rPr lang="fr-CA" sz="2800" b="0" i="0" u="none" strike="noStrike" cap="none" dirty="0">
                <a:solidFill>
                  <a:srgbClr val="000000"/>
                </a:solidFill>
                <a:latin typeface="Arial"/>
                <a:ea typeface="Arial"/>
                <a:cs typeface="Arial"/>
                <a:sym typeface="Arial"/>
              </a:rPr>
              <a:t> y </a:t>
            </a:r>
            <a:r>
              <a:rPr lang="fr-CA" sz="2800" b="0" i="0" u="none" strike="noStrike" cap="none" dirty="0" err="1">
                <a:solidFill>
                  <a:srgbClr val="000000"/>
                </a:solidFill>
                <a:latin typeface="Arial"/>
                <a:ea typeface="Arial"/>
                <a:cs typeface="Arial"/>
                <a:sym typeface="Arial"/>
              </a:rPr>
              <a:t>lenguaje</a:t>
            </a:r>
            <a:endParaRPr lang="fr-CA" sz="2800" b="0" i="0" u="none"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None/>
            </a:pPr>
            <a:r>
              <a:rPr lang="fr-CA" sz="2800" b="0" i="0" u="none" strike="noStrike" cap="none" dirty="0">
                <a:solidFill>
                  <a:srgbClr val="00B0F0"/>
                </a:solidFill>
                <a:latin typeface="Arial"/>
                <a:ea typeface="Arial"/>
                <a:cs typeface="Arial"/>
                <a:sym typeface="Arial"/>
              </a:rPr>
              <a:t>Historias </a:t>
            </a:r>
            <a:r>
              <a:rPr lang="fr-CA" sz="2800" b="0" i="0" u="none" strike="noStrike" cap="none" dirty="0" err="1">
                <a:solidFill>
                  <a:srgbClr val="00B0F0"/>
                </a:solidFill>
                <a:latin typeface="Arial"/>
                <a:ea typeface="Arial"/>
                <a:cs typeface="Arial"/>
                <a:sym typeface="Arial"/>
              </a:rPr>
              <a:t>Visuales</a:t>
            </a:r>
            <a:r>
              <a:rPr lang="fr-CA" sz="2800" b="0" i="0" u="none" strike="noStrike" cap="none" dirty="0">
                <a:solidFill>
                  <a:srgbClr val="00B0F0"/>
                </a:solidFill>
                <a:latin typeface="Arial"/>
                <a:ea typeface="Arial"/>
                <a:cs typeface="Arial"/>
                <a:sym typeface="Arial"/>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2"/>
          <p:cNvSpPr txBox="1">
            <a:spLocks noGrp="1"/>
          </p:cNvSpPr>
          <p:nvPr>
            <p:ph type="body" idx="1"/>
          </p:nvPr>
        </p:nvSpPr>
        <p:spPr>
          <a:xfrm>
            <a:off x="905580" y="1869127"/>
            <a:ext cx="7159897" cy="4236640"/>
          </a:xfrm>
          <a:prstGeom prst="rect">
            <a:avLst/>
          </a:prstGeom>
          <a:noFill/>
          <a:ln>
            <a:noFill/>
          </a:ln>
        </p:spPr>
        <p:txBody>
          <a:bodyPr spcFirstLastPara="1" wrap="square" lIns="91425" tIns="91425" rIns="91425" bIns="91425" anchor="t" anchorCtr="0">
            <a:noAutofit/>
          </a:bodyPr>
          <a:lstStyle/>
          <a:p>
            <a:pPr marL="685800" lvl="0" indent="-457200" algn="l" rtl="0">
              <a:lnSpc>
                <a:spcPct val="110000"/>
              </a:lnSpc>
              <a:spcBef>
                <a:spcPts val="600"/>
              </a:spcBef>
              <a:spcAft>
                <a:spcPts val="0"/>
              </a:spcAft>
              <a:buClr>
                <a:srgbClr val="000000"/>
              </a:buClr>
              <a:buSzPts val="2000"/>
              <a:buChar char="•"/>
            </a:pPr>
            <a:r>
              <a:rPr lang="es-MX" b="0" i="0" u="none" strike="noStrike" cap="none" dirty="0">
                <a:solidFill>
                  <a:srgbClr val="000000"/>
                </a:solidFill>
                <a:latin typeface="Arial"/>
                <a:ea typeface="Arial"/>
                <a:cs typeface="Arial"/>
                <a:sym typeface="Arial"/>
              </a:rPr>
              <a:t>No hagas promesas ni garantices que habrá algún cambio. </a:t>
            </a:r>
          </a:p>
          <a:p>
            <a:pPr marL="685800" lvl="0" indent="-457200" algn="l" rtl="0">
              <a:lnSpc>
                <a:spcPct val="110000"/>
              </a:lnSpc>
              <a:spcBef>
                <a:spcPts val="600"/>
              </a:spcBef>
              <a:spcAft>
                <a:spcPts val="0"/>
              </a:spcAft>
              <a:buClr>
                <a:srgbClr val="000000"/>
              </a:buClr>
              <a:buSzPts val="2000"/>
              <a:buChar char="•"/>
            </a:pPr>
            <a:r>
              <a:rPr lang="es-MX" b="0" i="0" u="none" strike="noStrike" cap="none" dirty="0">
                <a:solidFill>
                  <a:srgbClr val="000000"/>
                </a:solidFill>
                <a:latin typeface="Arial"/>
                <a:ea typeface="Arial"/>
                <a:cs typeface="Arial"/>
                <a:sym typeface="Arial"/>
              </a:rPr>
              <a:t>No uses lenguaje sugerente, ni sugieras comportamientos</a:t>
            </a:r>
            <a:r>
              <a:rPr lang="fr-CA" b="0" i="0" u="none" strike="noStrike" cap="none" dirty="0">
                <a:solidFill>
                  <a:srgbClr val="000000"/>
                </a:solidFill>
                <a:latin typeface="Arial"/>
                <a:ea typeface="Arial"/>
                <a:cs typeface="Arial"/>
                <a:sym typeface="Arial"/>
              </a:rPr>
              <a:t>.</a:t>
            </a:r>
            <a:endParaRPr dirty="0">
              <a:latin typeface="Arial"/>
              <a:ea typeface="Arial"/>
              <a:cs typeface="Arial"/>
              <a:sym typeface="Arial"/>
            </a:endParaRPr>
          </a:p>
          <a:p>
            <a:pPr marL="685800" lvl="0" indent="-457200" algn="l" rtl="0">
              <a:lnSpc>
                <a:spcPct val="110000"/>
              </a:lnSpc>
              <a:spcBef>
                <a:spcPts val="1200"/>
              </a:spcBef>
              <a:spcAft>
                <a:spcPts val="0"/>
              </a:spcAft>
              <a:buClr>
                <a:srgbClr val="000000"/>
              </a:buClr>
              <a:buSzPts val="2000"/>
              <a:buChar char="•"/>
            </a:pPr>
            <a:r>
              <a:rPr lang="es-MX" dirty="0">
                <a:solidFill>
                  <a:srgbClr val="000000"/>
                </a:solidFill>
                <a:latin typeface="Arial"/>
                <a:ea typeface="Arial"/>
                <a:cs typeface="Arial"/>
                <a:sym typeface="Arial"/>
              </a:rPr>
              <a:t>N</a:t>
            </a:r>
            <a:r>
              <a:rPr lang="es-MX" b="0" i="0" u="none" strike="noStrike" cap="none" dirty="0">
                <a:solidFill>
                  <a:srgbClr val="000000"/>
                </a:solidFill>
                <a:latin typeface="Arial"/>
                <a:ea typeface="Arial"/>
                <a:cs typeface="Arial"/>
                <a:sym typeface="Arial"/>
              </a:rPr>
              <a:t>o plantees la posibilidad de algo terrorífico, triste o aterrador. El suspenso puede causar más ansiedad</a:t>
            </a:r>
            <a:r>
              <a:rPr lang="fr-CA" b="0" i="0" u="none" strike="noStrike" cap="none" dirty="0">
                <a:solidFill>
                  <a:srgbClr val="000000"/>
                </a:solidFill>
                <a:latin typeface="Arial"/>
                <a:ea typeface="Arial"/>
                <a:cs typeface="Arial"/>
                <a:sym typeface="Arial"/>
              </a:rPr>
              <a:t>. </a:t>
            </a:r>
            <a:endParaRPr b="0" i="0" u="none" strike="noStrike" cap="none" dirty="0">
              <a:solidFill>
                <a:srgbClr val="595959"/>
              </a:solidFill>
              <a:latin typeface="Arial"/>
              <a:ea typeface="Arial"/>
              <a:cs typeface="Arial"/>
              <a:sym typeface="Arial"/>
            </a:endParaRPr>
          </a:p>
          <a:p>
            <a:pPr marL="685800" lvl="0" indent="-457200" algn="l" rtl="0">
              <a:lnSpc>
                <a:spcPct val="110000"/>
              </a:lnSpc>
              <a:spcBef>
                <a:spcPts val="1200"/>
              </a:spcBef>
              <a:spcAft>
                <a:spcPts val="0"/>
              </a:spcAft>
              <a:buClr>
                <a:srgbClr val="000000"/>
              </a:buClr>
              <a:buSzPts val="2000"/>
              <a:buChar char="•"/>
            </a:pPr>
            <a:r>
              <a:rPr lang="es-MX" b="0" i="0" u="none" strike="noStrike" cap="none" dirty="0">
                <a:solidFill>
                  <a:srgbClr val="000000"/>
                </a:solidFill>
                <a:latin typeface="Arial"/>
                <a:ea typeface="Arial"/>
                <a:cs typeface="Arial"/>
                <a:sym typeface="Arial"/>
              </a:rPr>
              <a:t>No seas muy reglamentario/a</a:t>
            </a:r>
            <a:r>
              <a:rPr lang="fr-CA" b="0" i="0" u="none" strike="noStrike" cap="none" dirty="0">
                <a:solidFill>
                  <a:srgbClr val="000000"/>
                </a:solidFill>
                <a:latin typeface="Arial"/>
                <a:ea typeface="Arial"/>
                <a:cs typeface="Arial"/>
                <a:sym typeface="Arial"/>
              </a:rPr>
              <a:t>. </a:t>
            </a:r>
            <a:endParaRPr b="0" i="0" u="none" strike="noStrike" cap="none" dirty="0">
              <a:solidFill>
                <a:srgbClr val="595959"/>
              </a:solidFill>
              <a:latin typeface="Arial"/>
              <a:ea typeface="Arial"/>
              <a:cs typeface="Arial"/>
              <a:sym typeface="Arial"/>
            </a:endParaRPr>
          </a:p>
          <a:p>
            <a:pPr marL="228600" marR="0" lvl="0" indent="25400" algn="l" rtl="0">
              <a:lnSpc>
                <a:spcPct val="110000"/>
              </a:lnSpc>
              <a:spcBef>
                <a:spcPts val="600"/>
              </a:spcBef>
              <a:spcAft>
                <a:spcPts val="0"/>
              </a:spcAft>
              <a:buClr>
                <a:srgbClr val="171312"/>
              </a:buClr>
              <a:buSzPts val="2000"/>
              <a:buFont typeface="Arial"/>
              <a:buNone/>
            </a:pPr>
            <a:endParaRPr sz="2000" b="0" i="0" u="none" strike="noStrike" cap="none" dirty="0">
              <a:solidFill>
                <a:srgbClr val="595959"/>
              </a:solidFill>
              <a:latin typeface="Cabin"/>
              <a:ea typeface="Cabin"/>
              <a:cs typeface="Cabin"/>
              <a:sym typeface="Cabin"/>
            </a:endParaRPr>
          </a:p>
        </p:txBody>
      </p:sp>
      <p:sp>
        <p:nvSpPr>
          <p:cNvPr id="298" name="Google Shape;298;p32"/>
          <p:cNvSpPr txBox="1"/>
          <p:nvPr/>
        </p:nvSpPr>
        <p:spPr>
          <a:xfrm>
            <a:off x="545240" y="612629"/>
            <a:ext cx="5292852" cy="924205"/>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None/>
            </a:pPr>
            <a:r>
              <a:rPr lang="fr-CA" sz="2800" b="0" i="0" u="none" strike="noStrike" cap="none" dirty="0" err="1">
                <a:solidFill>
                  <a:srgbClr val="000000"/>
                </a:solidFill>
                <a:latin typeface="Arial"/>
                <a:ea typeface="Arial"/>
                <a:cs typeface="Arial"/>
                <a:sym typeface="Arial"/>
              </a:rPr>
              <a:t>Contenido</a:t>
            </a:r>
            <a:endParaRPr dirty="0"/>
          </a:p>
          <a:p>
            <a:pPr marL="0" marR="0" lvl="0" indent="0" algn="l" rtl="0">
              <a:lnSpc>
                <a:spcPct val="80000"/>
              </a:lnSpc>
              <a:spcBef>
                <a:spcPts val="0"/>
              </a:spcBef>
              <a:spcAft>
                <a:spcPts val="0"/>
              </a:spcAft>
              <a:buNone/>
            </a:pPr>
            <a:r>
              <a:rPr lang="fr-CA" sz="2800" b="0" i="0" u="none" strike="noStrike" cap="none" dirty="0">
                <a:solidFill>
                  <a:srgbClr val="00B0F0"/>
                </a:solidFill>
                <a:latin typeface="Arial"/>
                <a:ea typeface="Arial"/>
                <a:cs typeface="Arial"/>
                <a:sym typeface="Arial"/>
              </a:rPr>
              <a:t>Historias </a:t>
            </a:r>
            <a:r>
              <a:rPr lang="fr-CA" sz="2800" b="0" i="0" u="none" strike="noStrike" cap="none" dirty="0" err="1">
                <a:solidFill>
                  <a:srgbClr val="00B0F0"/>
                </a:solidFill>
                <a:latin typeface="Arial"/>
                <a:ea typeface="Arial"/>
                <a:cs typeface="Arial"/>
                <a:sym typeface="Arial"/>
              </a:rPr>
              <a:t>Visuales</a:t>
            </a:r>
            <a:r>
              <a:rPr lang="fr-CA" sz="2800" b="0" i="0" u="none" strike="noStrike" cap="none" dirty="0">
                <a:solidFill>
                  <a:srgbClr val="00B0F0"/>
                </a:solidFill>
                <a:latin typeface="Arial"/>
                <a:ea typeface="Arial"/>
                <a:cs typeface="Arial"/>
                <a:sym typeface="Arial"/>
              </a:rPr>
              <a:t> </a:t>
            </a:r>
          </a:p>
          <a:p>
            <a:pPr marL="0" marR="0" lvl="0" indent="0" algn="l" rtl="0">
              <a:lnSpc>
                <a:spcPct val="80000"/>
              </a:lnSpc>
              <a:spcBef>
                <a:spcPts val="0"/>
              </a:spcBef>
              <a:spcAft>
                <a:spcPts val="0"/>
              </a:spcAft>
              <a:buClr>
                <a:srgbClr val="000000"/>
              </a:buClr>
              <a:buSzPts val="2800"/>
              <a:buFont typeface="Varela Round"/>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3"/>
          <p:cNvSpPr txBox="1">
            <a:spLocks noGrp="1"/>
          </p:cNvSpPr>
          <p:nvPr>
            <p:ph type="body" idx="1"/>
          </p:nvPr>
        </p:nvSpPr>
        <p:spPr>
          <a:xfrm>
            <a:off x="817200" y="1883479"/>
            <a:ext cx="7509600" cy="4023300"/>
          </a:xfrm>
          <a:prstGeom prst="rect">
            <a:avLst/>
          </a:prstGeom>
          <a:noFill/>
          <a:ln>
            <a:noFill/>
          </a:ln>
        </p:spPr>
        <p:txBody>
          <a:bodyPr spcFirstLastPara="1" wrap="square" lIns="91425" tIns="91425" rIns="91425" bIns="91425" anchor="t" anchorCtr="0">
            <a:noAutofit/>
          </a:bodyPr>
          <a:lstStyle/>
          <a:p>
            <a:pPr marL="571500" lvl="0" indent="-342900" algn="l" rtl="0">
              <a:lnSpc>
                <a:spcPct val="110000"/>
              </a:lnSpc>
              <a:spcBef>
                <a:spcPts val="0"/>
              </a:spcBef>
              <a:spcAft>
                <a:spcPts val="0"/>
              </a:spcAft>
              <a:buClr>
                <a:srgbClr val="000000"/>
              </a:buClr>
              <a:buSzPts val="2000"/>
              <a:buChar char="•"/>
            </a:pPr>
            <a:r>
              <a:rPr lang="es-MX" sz="2000" b="0" i="0" u="none" strike="noStrike" cap="none" dirty="0">
                <a:solidFill>
                  <a:srgbClr val="000000"/>
                </a:solidFill>
                <a:latin typeface="Arial"/>
                <a:ea typeface="Arial"/>
                <a:cs typeface="Arial"/>
                <a:sym typeface="Arial"/>
              </a:rPr>
              <a:t>Con las imágenes, asegúrate de que sean realistas y muestren cómo se verá el espacio en su momento</a:t>
            </a:r>
            <a:r>
              <a:rPr lang="fr-CA" sz="2000" b="0" i="0" u="none" strike="noStrike" cap="none" dirty="0">
                <a:solidFill>
                  <a:srgbClr val="000000"/>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a:p>
            <a:pPr marL="342900" lvl="0" indent="-215900" algn="l" rtl="0">
              <a:lnSpc>
                <a:spcPct val="110000"/>
              </a:lnSpc>
              <a:spcBef>
                <a:spcPts val="0"/>
              </a:spcBef>
              <a:spcAft>
                <a:spcPts val="0"/>
              </a:spcAft>
              <a:buSzPts val="2000"/>
              <a:buNone/>
            </a:pPr>
            <a:endParaRPr sz="2000" b="0" i="0" u="none" strike="noStrike" cap="none" dirty="0">
              <a:solidFill>
                <a:srgbClr val="000000"/>
              </a:solidFill>
              <a:latin typeface="Arial"/>
              <a:ea typeface="Arial"/>
              <a:cs typeface="Arial"/>
              <a:sym typeface="Arial"/>
            </a:endParaRPr>
          </a:p>
          <a:p>
            <a:pPr marL="571500" lvl="0" indent="-342900" algn="l" rtl="0">
              <a:lnSpc>
                <a:spcPct val="110000"/>
              </a:lnSpc>
              <a:spcBef>
                <a:spcPts val="0"/>
              </a:spcBef>
              <a:spcAft>
                <a:spcPts val="0"/>
              </a:spcAft>
              <a:buClr>
                <a:srgbClr val="000000"/>
              </a:buClr>
              <a:buSzPts val="2000"/>
              <a:buChar char="•"/>
            </a:pPr>
            <a:r>
              <a:rPr lang="es-MX" sz="2000" b="0" i="0" u="none" strike="noStrike" cap="none" dirty="0">
                <a:solidFill>
                  <a:srgbClr val="000000"/>
                </a:solidFill>
                <a:latin typeface="Arial"/>
                <a:ea typeface="Arial"/>
                <a:cs typeface="Arial"/>
                <a:sym typeface="Arial"/>
              </a:rPr>
              <a:t>Añade abundante contexto a cada una de las imágenes</a:t>
            </a:r>
            <a:r>
              <a:rPr lang="fr-CA" sz="2000" b="0" i="0" u="none" strike="noStrike" cap="none" dirty="0">
                <a:solidFill>
                  <a:srgbClr val="000000"/>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342900" lvl="0" indent="-215900" algn="l" rtl="0">
              <a:lnSpc>
                <a:spcPct val="110000"/>
              </a:lnSpc>
              <a:spcBef>
                <a:spcPts val="0"/>
              </a:spcBef>
              <a:spcAft>
                <a:spcPts val="0"/>
              </a:spcAft>
              <a:buSzPts val="2000"/>
              <a:buNone/>
            </a:pPr>
            <a:endParaRPr sz="2000" b="0" i="0" u="none" strike="noStrike" cap="none" dirty="0">
              <a:solidFill>
                <a:srgbClr val="000000"/>
              </a:solidFill>
              <a:latin typeface="Arial"/>
              <a:ea typeface="Arial"/>
              <a:cs typeface="Arial"/>
              <a:sym typeface="Arial"/>
            </a:endParaRPr>
          </a:p>
          <a:p>
            <a:pPr marL="571500" lvl="0" indent="-342900" algn="l" rtl="0">
              <a:lnSpc>
                <a:spcPct val="110000"/>
              </a:lnSpc>
              <a:spcBef>
                <a:spcPts val="0"/>
              </a:spcBef>
              <a:spcAft>
                <a:spcPts val="0"/>
              </a:spcAft>
              <a:buClr>
                <a:srgbClr val="000000"/>
              </a:buClr>
              <a:buSzPts val="2000"/>
              <a:buChar char="•"/>
            </a:pPr>
            <a:r>
              <a:rPr lang="es-MX" sz="2000" b="0" i="0" u="none" strike="noStrike" cap="none" dirty="0">
                <a:solidFill>
                  <a:srgbClr val="000000"/>
                </a:solidFill>
                <a:latin typeface="Arial"/>
                <a:ea typeface="Arial"/>
                <a:cs typeface="Arial"/>
                <a:sym typeface="Arial"/>
              </a:rPr>
              <a:t>Elimina la información de sobra para darle prioridad al objetivo e idea de la imagen</a:t>
            </a:r>
            <a:r>
              <a:rPr lang="fr-CA" sz="2000" b="0" i="0" u="none" strike="noStrike" cap="none" dirty="0">
                <a:solidFill>
                  <a:srgbClr val="000000"/>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342900" lvl="0" indent="-215900" algn="l" rtl="0">
              <a:lnSpc>
                <a:spcPct val="110000"/>
              </a:lnSpc>
              <a:spcBef>
                <a:spcPts val="0"/>
              </a:spcBef>
              <a:spcAft>
                <a:spcPts val="0"/>
              </a:spcAft>
              <a:buSzPts val="2000"/>
              <a:buNone/>
            </a:pPr>
            <a:endParaRPr sz="2000" b="0" i="0" u="none" strike="noStrike" cap="none" dirty="0">
              <a:solidFill>
                <a:srgbClr val="000000"/>
              </a:solidFill>
              <a:latin typeface="Arial"/>
              <a:ea typeface="Arial"/>
              <a:cs typeface="Arial"/>
              <a:sym typeface="Arial"/>
            </a:endParaRPr>
          </a:p>
          <a:p>
            <a:pPr marL="571500" lvl="0" indent="-342900" algn="l" rtl="0">
              <a:lnSpc>
                <a:spcPct val="110000"/>
              </a:lnSpc>
              <a:spcBef>
                <a:spcPts val="0"/>
              </a:spcBef>
              <a:spcAft>
                <a:spcPts val="0"/>
              </a:spcAft>
              <a:buClr>
                <a:srgbClr val="000000"/>
              </a:buClr>
              <a:buSzPts val="2000"/>
              <a:buChar char="•"/>
            </a:pPr>
            <a:r>
              <a:rPr lang="es-MX" sz="2000" b="0" i="0" u="none" strike="noStrike" cap="none" dirty="0">
                <a:solidFill>
                  <a:srgbClr val="000000"/>
                </a:solidFill>
                <a:latin typeface="Arial"/>
                <a:ea typeface="Arial"/>
                <a:cs typeface="Arial"/>
                <a:sym typeface="Arial"/>
              </a:rPr>
              <a:t>Las imágenes están hechas para darle a las audiencias la posibilidad de imaginarse ahí</a:t>
            </a:r>
            <a:r>
              <a:rPr lang="fr-CA" sz="2000" b="0" i="0" u="none" strike="noStrike" cap="none" dirty="0">
                <a:solidFill>
                  <a:srgbClr val="000000"/>
                </a:solidFill>
                <a:latin typeface="Arial"/>
                <a:ea typeface="Arial"/>
                <a:cs typeface="Arial"/>
                <a:sym typeface="Arial"/>
              </a:rPr>
              <a:t>. </a:t>
            </a:r>
            <a:endParaRPr sz="2000" b="0" i="0" u="none" strike="noStrike" cap="none" dirty="0">
              <a:solidFill>
                <a:srgbClr val="595959"/>
              </a:solidFill>
              <a:latin typeface="Arial"/>
              <a:ea typeface="Arial"/>
              <a:cs typeface="Arial"/>
              <a:sym typeface="Arial"/>
            </a:endParaRPr>
          </a:p>
        </p:txBody>
      </p:sp>
      <p:sp>
        <p:nvSpPr>
          <p:cNvPr id="304" name="Google Shape;304;p33"/>
          <p:cNvSpPr txBox="1"/>
          <p:nvPr/>
        </p:nvSpPr>
        <p:spPr>
          <a:xfrm>
            <a:off x="545240" y="612629"/>
            <a:ext cx="5292852" cy="924205"/>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None/>
            </a:pPr>
            <a:r>
              <a:rPr lang="en-GB" sz="2800" dirty="0" err="1"/>
              <a:t>I</a:t>
            </a:r>
            <a:r>
              <a:rPr lang="en-GB" sz="2800" b="0" i="0" u="none" strike="noStrike" cap="none" dirty="0" err="1">
                <a:solidFill>
                  <a:srgbClr val="000000"/>
                </a:solidFill>
                <a:latin typeface="Arial"/>
                <a:ea typeface="Arial"/>
                <a:cs typeface="Arial"/>
                <a:sym typeface="Arial"/>
              </a:rPr>
              <a:t>mágenes</a:t>
            </a:r>
            <a:r>
              <a:rPr lang="en-GB" sz="2800" b="0" i="0" u="none" strike="noStrike" cap="none" dirty="0">
                <a:solidFill>
                  <a:srgbClr val="000000"/>
                </a:solidFill>
                <a:latin typeface="Arial"/>
                <a:ea typeface="Arial"/>
                <a:cs typeface="Arial"/>
                <a:sym typeface="Arial"/>
              </a:rPr>
              <a:t> y </a:t>
            </a:r>
            <a:r>
              <a:rPr lang="en-GB" sz="2800" b="0" i="0" u="none" strike="noStrike" cap="none" dirty="0" err="1">
                <a:solidFill>
                  <a:srgbClr val="000000"/>
                </a:solidFill>
                <a:latin typeface="Arial"/>
                <a:ea typeface="Arial"/>
                <a:cs typeface="Arial"/>
                <a:sym typeface="Arial"/>
              </a:rPr>
              <a:t>fotos</a:t>
            </a:r>
            <a:r>
              <a:rPr lang="en-GB" sz="2800" b="0" i="0" u="none" strike="noStrike" cap="none" dirty="0">
                <a:solidFill>
                  <a:srgbClr val="000000"/>
                </a:solidFill>
                <a:latin typeface="Arial"/>
                <a:ea typeface="Arial"/>
                <a:cs typeface="Arial"/>
                <a:sym typeface="Arial"/>
              </a:rPr>
              <a:t> </a:t>
            </a:r>
          </a:p>
          <a:p>
            <a:pPr marL="0" marR="0" lvl="0" indent="0" algn="l" rtl="0">
              <a:lnSpc>
                <a:spcPct val="80000"/>
              </a:lnSpc>
              <a:spcBef>
                <a:spcPts val="0"/>
              </a:spcBef>
              <a:spcAft>
                <a:spcPts val="0"/>
              </a:spcAft>
              <a:buNone/>
            </a:pPr>
            <a:r>
              <a:rPr lang="en-GB" sz="2800" b="0" i="0" u="none" strike="noStrike" cap="none" dirty="0" err="1">
                <a:solidFill>
                  <a:srgbClr val="00B0F0"/>
                </a:solidFill>
                <a:latin typeface="Arial"/>
                <a:ea typeface="Arial"/>
                <a:cs typeface="Arial"/>
                <a:sym typeface="Arial"/>
              </a:rPr>
              <a:t>Historias</a:t>
            </a:r>
            <a:r>
              <a:rPr lang="en-GB" sz="2800" b="0" i="0" u="none" strike="noStrike" cap="none" dirty="0">
                <a:solidFill>
                  <a:srgbClr val="00B0F0"/>
                </a:solidFill>
                <a:latin typeface="Arial"/>
                <a:ea typeface="Arial"/>
                <a:cs typeface="Arial"/>
                <a:sym typeface="Arial"/>
              </a:rPr>
              <a:t> </a:t>
            </a:r>
            <a:r>
              <a:rPr lang="en-GB" sz="2800" b="0" i="0" u="none" strike="noStrike" cap="none" dirty="0" err="1">
                <a:solidFill>
                  <a:srgbClr val="00B0F0"/>
                </a:solidFill>
                <a:latin typeface="Arial"/>
                <a:ea typeface="Arial"/>
                <a:cs typeface="Arial"/>
                <a:sym typeface="Arial"/>
              </a:rPr>
              <a:t>Visuales</a:t>
            </a:r>
            <a:r>
              <a:rPr lang="en-GB" sz="2800" b="0" i="0" u="none" strike="noStrike" cap="none" dirty="0">
                <a:solidFill>
                  <a:srgbClr val="00B0F0"/>
                </a:solidFill>
                <a:latin typeface="Arial"/>
                <a:ea typeface="Arial"/>
                <a:cs typeface="Arial"/>
                <a:sym typeface="Arial"/>
              </a:rPr>
              <a:t> </a:t>
            </a:r>
          </a:p>
          <a:p>
            <a:pPr marL="0" marR="0" lvl="0" indent="0" algn="l" rtl="0">
              <a:lnSpc>
                <a:spcPct val="80000"/>
              </a:lnSpc>
              <a:spcBef>
                <a:spcPts val="0"/>
              </a:spcBef>
              <a:spcAft>
                <a:spcPts val="0"/>
              </a:spcAft>
              <a:buClr>
                <a:srgbClr val="000000"/>
              </a:buClr>
              <a:buSzPts val="2800"/>
              <a:buFont typeface="Varela Round"/>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4"/>
          <p:cNvSpPr txBox="1">
            <a:spLocks noGrp="1"/>
          </p:cNvSpPr>
          <p:nvPr>
            <p:ph type="body" idx="1"/>
          </p:nvPr>
        </p:nvSpPr>
        <p:spPr>
          <a:xfrm>
            <a:off x="800100" y="1679703"/>
            <a:ext cx="7077808" cy="4368900"/>
          </a:xfrm>
          <a:prstGeom prst="rect">
            <a:avLst/>
          </a:prstGeom>
          <a:noFill/>
          <a:ln>
            <a:noFill/>
          </a:ln>
        </p:spPr>
        <p:txBody>
          <a:bodyPr spcFirstLastPara="1" wrap="square" lIns="91425" tIns="91425" rIns="91425" bIns="91425" anchor="t" anchorCtr="0">
            <a:noAutofit/>
          </a:bodyPr>
          <a:lstStyle/>
          <a:p>
            <a:pPr marL="571500" lvl="0" indent="-342900" algn="l" rtl="0">
              <a:lnSpc>
                <a:spcPct val="110000"/>
              </a:lnSpc>
              <a:spcBef>
                <a:spcPts val="600"/>
              </a:spcBef>
              <a:spcAft>
                <a:spcPts val="0"/>
              </a:spcAft>
              <a:buClr>
                <a:srgbClr val="000000"/>
              </a:buClr>
              <a:buSzPts val="2000"/>
              <a:buChar char="•"/>
            </a:pPr>
            <a:r>
              <a:rPr lang="es-MX" dirty="0">
                <a:solidFill>
                  <a:srgbClr val="000000"/>
                </a:solidFill>
                <a:latin typeface="Arial"/>
                <a:ea typeface="Arial"/>
                <a:cs typeface="Arial"/>
                <a:sym typeface="Arial"/>
              </a:rPr>
              <a:t>H</a:t>
            </a:r>
            <a:r>
              <a:rPr lang="es-MX" sz="2000" b="0" i="0" u="none" strike="noStrike" cap="none" dirty="0">
                <a:solidFill>
                  <a:srgbClr val="000000"/>
                </a:solidFill>
                <a:latin typeface="Arial"/>
                <a:ea typeface="Arial"/>
                <a:cs typeface="Arial"/>
                <a:sym typeface="Arial"/>
              </a:rPr>
              <a:t>az tu evaluación de la presentación y el entorno. </a:t>
            </a:r>
          </a:p>
          <a:p>
            <a:pPr marL="571500" lvl="0" indent="-342900" algn="l" rtl="0">
              <a:lnSpc>
                <a:spcPct val="110000"/>
              </a:lnSpc>
              <a:spcBef>
                <a:spcPts val="600"/>
              </a:spcBef>
              <a:spcAft>
                <a:spcPts val="0"/>
              </a:spcAft>
              <a:buClr>
                <a:srgbClr val="000000"/>
              </a:buClr>
              <a:buSzPts val="2000"/>
              <a:buChar char="•"/>
            </a:pPr>
            <a:r>
              <a:rPr lang="es-MX" sz="2000" b="0" i="0" u="none" strike="noStrike" cap="none" dirty="0">
                <a:solidFill>
                  <a:srgbClr val="000000"/>
                </a:solidFill>
                <a:latin typeface="Arial"/>
                <a:ea typeface="Arial"/>
                <a:cs typeface="Arial"/>
                <a:sym typeface="Arial"/>
              </a:rPr>
              <a:t>¿Para quién se escribió esto? </a:t>
            </a:r>
          </a:p>
          <a:p>
            <a:pPr marL="571500" lvl="0" indent="-342900" algn="l" rtl="0">
              <a:lnSpc>
                <a:spcPct val="110000"/>
              </a:lnSpc>
              <a:spcBef>
                <a:spcPts val="600"/>
              </a:spcBef>
              <a:spcAft>
                <a:spcPts val="0"/>
              </a:spcAft>
              <a:buClr>
                <a:srgbClr val="000000"/>
              </a:buClr>
              <a:buSzPts val="2000"/>
              <a:buChar char="•"/>
            </a:pPr>
            <a:r>
              <a:rPr lang="es-MX" sz="2000" b="0" i="0" u="none" strike="noStrike" cap="none" dirty="0">
                <a:solidFill>
                  <a:srgbClr val="000000"/>
                </a:solidFill>
                <a:latin typeface="Arial"/>
                <a:ea typeface="Arial"/>
                <a:cs typeface="Arial"/>
                <a:sym typeface="Arial"/>
              </a:rPr>
              <a:t>¿Toda la información resulta necesaria? </a:t>
            </a:r>
          </a:p>
          <a:p>
            <a:pPr marL="571500" lvl="0" indent="-342900" algn="l" rtl="0">
              <a:lnSpc>
                <a:spcPct val="110000"/>
              </a:lnSpc>
              <a:spcBef>
                <a:spcPts val="600"/>
              </a:spcBef>
              <a:spcAft>
                <a:spcPts val="0"/>
              </a:spcAft>
              <a:buClr>
                <a:srgbClr val="000000"/>
              </a:buClr>
              <a:buSzPts val="2000"/>
              <a:buChar char="•"/>
            </a:pPr>
            <a:r>
              <a:rPr lang="es-MX" dirty="0">
                <a:solidFill>
                  <a:schemeClr val="dk1"/>
                </a:solidFill>
                <a:latin typeface="Arial"/>
                <a:ea typeface="Arial"/>
                <a:cs typeface="Arial"/>
                <a:sym typeface="Arial"/>
              </a:rPr>
              <a:t>S</a:t>
            </a:r>
            <a:r>
              <a:rPr lang="es-MX" sz="2000" b="0" i="0" u="none" strike="noStrike" cap="none" dirty="0">
                <a:solidFill>
                  <a:schemeClr val="dk1"/>
                </a:solidFill>
                <a:latin typeface="Arial"/>
                <a:ea typeface="Arial"/>
                <a:cs typeface="Arial"/>
                <a:sym typeface="Arial"/>
              </a:rPr>
              <a:t>e harán algunos ajustes en espectáculos más complejos. ¿Qué ajustas y qué incorporas en la Historia Visual?</a:t>
            </a:r>
          </a:p>
          <a:p>
            <a:pPr marL="571500" lvl="0" indent="-342900" algn="l" rtl="0">
              <a:lnSpc>
                <a:spcPct val="110000"/>
              </a:lnSpc>
              <a:spcBef>
                <a:spcPts val="600"/>
              </a:spcBef>
              <a:spcAft>
                <a:spcPts val="0"/>
              </a:spcAft>
              <a:buClr>
                <a:srgbClr val="000000"/>
              </a:buClr>
              <a:buSzPts val="2000"/>
              <a:buChar char="•"/>
            </a:pPr>
            <a:r>
              <a:rPr lang="es-MX" sz="2000" b="0" i="0" u="none" strike="noStrike" cap="none" dirty="0">
                <a:solidFill>
                  <a:schemeClr val="dk1"/>
                </a:solidFill>
                <a:latin typeface="Arial"/>
                <a:ea typeface="Arial"/>
                <a:cs typeface="Arial"/>
                <a:sym typeface="Arial"/>
              </a:rPr>
              <a:t>Es probable que espectáculos más complejos requieran más información</a:t>
            </a:r>
            <a:endParaRPr sz="2000" b="0" i="0" u="none" strike="noStrike" cap="none" dirty="0">
              <a:solidFill>
                <a:srgbClr val="595959"/>
              </a:solidFill>
              <a:latin typeface="Arial"/>
              <a:ea typeface="Arial"/>
              <a:cs typeface="Arial"/>
              <a:sym typeface="Arial"/>
            </a:endParaRPr>
          </a:p>
        </p:txBody>
      </p:sp>
      <p:sp>
        <p:nvSpPr>
          <p:cNvPr id="310" name="Google Shape;310;p34"/>
          <p:cNvSpPr txBox="1"/>
          <p:nvPr/>
        </p:nvSpPr>
        <p:spPr>
          <a:xfrm>
            <a:off x="545239" y="612629"/>
            <a:ext cx="6130769" cy="924205"/>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None/>
            </a:pPr>
            <a:r>
              <a:rPr lang="es-MX" sz="2800" dirty="0"/>
              <a:t>A</a:t>
            </a:r>
            <a:r>
              <a:rPr lang="es-MX" sz="2800" b="0" i="0" u="none" strike="noStrike" cap="none" dirty="0">
                <a:solidFill>
                  <a:srgbClr val="000000"/>
                </a:solidFill>
                <a:latin typeface="Arial"/>
                <a:ea typeface="Arial"/>
                <a:cs typeface="Arial"/>
                <a:sym typeface="Arial"/>
              </a:rPr>
              <a:t>ntes de comenzar, toma en cuenta</a:t>
            </a:r>
            <a:br>
              <a:rPr lang="es-MX" sz="2800" b="0" i="0" u="none" strike="noStrike" cap="none" dirty="0">
                <a:solidFill>
                  <a:srgbClr val="000000"/>
                </a:solidFill>
                <a:latin typeface="Arial"/>
                <a:ea typeface="Arial"/>
                <a:cs typeface="Arial"/>
                <a:sym typeface="Arial"/>
              </a:rPr>
            </a:br>
            <a:r>
              <a:rPr lang="en-GB" sz="2800" b="0" i="0" u="none" strike="noStrike" cap="none" dirty="0" err="1">
                <a:solidFill>
                  <a:srgbClr val="00B0F0"/>
                </a:solidFill>
                <a:latin typeface="Arial"/>
                <a:ea typeface="Arial"/>
                <a:cs typeface="Arial"/>
                <a:sym typeface="Arial"/>
              </a:rPr>
              <a:t>Historias</a:t>
            </a:r>
            <a:r>
              <a:rPr lang="en-GB" sz="2800" b="0" i="0" u="none" strike="noStrike" cap="none" dirty="0">
                <a:solidFill>
                  <a:srgbClr val="00B0F0"/>
                </a:solidFill>
                <a:latin typeface="Arial"/>
                <a:ea typeface="Arial"/>
                <a:cs typeface="Arial"/>
                <a:sym typeface="Arial"/>
              </a:rPr>
              <a:t> </a:t>
            </a:r>
            <a:r>
              <a:rPr lang="en-GB" sz="2800" b="0" i="0" u="none" strike="noStrike" cap="none" dirty="0" err="1">
                <a:solidFill>
                  <a:srgbClr val="00B0F0"/>
                </a:solidFill>
                <a:latin typeface="Arial"/>
                <a:ea typeface="Arial"/>
                <a:cs typeface="Arial"/>
                <a:sym typeface="Arial"/>
              </a:rPr>
              <a:t>Visuales</a:t>
            </a:r>
            <a:r>
              <a:rPr lang="en-GB" sz="2800" b="0" i="0" u="none" strike="noStrike" cap="none" dirty="0">
                <a:solidFill>
                  <a:srgbClr val="00B0F0"/>
                </a:solidFill>
                <a:latin typeface="Arial"/>
                <a:ea typeface="Arial"/>
                <a:cs typeface="Arial"/>
                <a:sym typeface="Arial"/>
              </a:rPr>
              <a:t> </a:t>
            </a:r>
          </a:p>
          <a:p>
            <a:pPr marL="0" marR="0" lvl="0" indent="0" algn="l" rtl="0">
              <a:lnSpc>
                <a:spcPct val="80000"/>
              </a:lnSpc>
              <a:spcBef>
                <a:spcPts val="0"/>
              </a:spcBef>
              <a:spcAft>
                <a:spcPts val="0"/>
              </a:spcAft>
              <a:buClr>
                <a:srgbClr val="000000"/>
              </a:buClr>
              <a:buSzPts val="2800"/>
              <a:buFont typeface="Varela Round"/>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5"/>
          <p:cNvSpPr txBox="1">
            <a:spLocks noGrp="1"/>
          </p:cNvSpPr>
          <p:nvPr>
            <p:ph type="body" idx="1"/>
          </p:nvPr>
        </p:nvSpPr>
        <p:spPr>
          <a:xfrm>
            <a:off x="822958" y="2041964"/>
            <a:ext cx="7543800" cy="40233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000"/>
              <a:buFont typeface="Arial"/>
              <a:buNone/>
            </a:pPr>
            <a:endParaRPr sz="2200" b="0" i="0" u="none" strike="noStrike" cap="none">
              <a:solidFill>
                <a:schemeClr val="dk1"/>
              </a:solidFill>
              <a:latin typeface="Helvetica Neue"/>
              <a:ea typeface="Helvetica Neue"/>
              <a:cs typeface="Helvetica Neue"/>
              <a:sym typeface="Helvetica Neue"/>
            </a:endParaRPr>
          </a:p>
          <a:p>
            <a:pPr marL="228600" marR="0" lvl="0" indent="25400" algn="l" rtl="0">
              <a:lnSpc>
                <a:spcPct val="110000"/>
              </a:lnSpc>
              <a:spcBef>
                <a:spcPts val="0"/>
              </a:spcBef>
              <a:spcAft>
                <a:spcPts val="0"/>
              </a:spcAft>
              <a:buClr>
                <a:srgbClr val="171312"/>
              </a:buClr>
              <a:buSzPts val="2000"/>
              <a:buFont typeface="Arial"/>
              <a:buNone/>
            </a:pPr>
            <a:endParaRPr sz="2000" b="0" i="0" u="none" strike="noStrike" cap="none">
              <a:solidFill>
                <a:srgbClr val="595959"/>
              </a:solidFill>
              <a:latin typeface="Cabin"/>
              <a:ea typeface="Cabin"/>
              <a:cs typeface="Cabin"/>
              <a:sym typeface="Cabin"/>
            </a:endParaRPr>
          </a:p>
        </p:txBody>
      </p:sp>
      <p:pic>
        <p:nvPicPr>
          <p:cNvPr id="316" name="Google Shape;316;p35" descr="Screen Shot 2019-04-25 at 2.56.52 AM.png"/>
          <p:cNvPicPr preferRelativeResize="0"/>
          <p:nvPr/>
        </p:nvPicPr>
        <p:blipFill rotWithShape="1">
          <a:blip r:embed="rId3" cstate="email">
            <a:alphaModFix/>
            <a:extLst>
              <a:ext uri="{28A0092B-C50C-407E-A947-70E740481C1C}">
                <a14:useLocalDpi xmlns:a14="http://schemas.microsoft.com/office/drawing/2010/main"/>
              </a:ext>
            </a:extLst>
          </a:blip>
          <a:srcRect l="620" t="1209" r="1001" b="1337"/>
          <a:stretch/>
        </p:blipFill>
        <p:spPr>
          <a:xfrm>
            <a:off x="437387" y="1694688"/>
            <a:ext cx="8231125" cy="4370576"/>
          </a:xfrm>
          <a:prstGeom prst="rect">
            <a:avLst/>
          </a:prstGeom>
          <a:noFill/>
          <a:ln w="9525" cap="flat" cmpd="sng">
            <a:solidFill>
              <a:schemeClr val="dk1"/>
            </a:solidFill>
            <a:prstDash val="solid"/>
            <a:round/>
            <a:headEnd type="none" w="sm" len="sm"/>
            <a:tailEnd type="none" w="sm" len="sm"/>
          </a:ln>
        </p:spPr>
      </p:pic>
      <p:sp>
        <p:nvSpPr>
          <p:cNvPr id="317" name="Google Shape;317;p35"/>
          <p:cNvSpPr txBox="1"/>
          <p:nvPr/>
        </p:nvSpPr>
        <p:spPr>
          <a:xfrm>
            <a:off x="545239" y="612629"/>
            <a:ext cx="5349123" cy="924205"/>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None/>
            </a:pPr>
            <a:r>
              <a:rPr lang="es-MX" sz="2800" b="0" i="0" u="none" strike="noStrike" cap="none" dirty="0">
                <a:solidFill>
                  <a:srgbClr val="000000"/>
                </a:solidFill>
                <a:latin typeface="Arial"/>
                <a:ea typeface="Arial"/>
                <a:cs typeface="Arial"/>
                <a:sym typeface="Arial"/>
              </a:rPr>
              <a:t>Ejemplos</a:t>
            </a:r>
            <a:endParaRPr dirty="0"/>
          </a:p>
          <a:p>
            <a:pPr marL="0" marR="0" lvl="0" indent="0" algn="l" rtl="0">
              <a:lnSpc>
                <a:spcPct val="80000"/>
              </a:lnSpc>
              <a:spcBef>
                <a:spcPts val="0"/>
              </a:spcBef>
              <a:spcAft>
                <a:spcPts val="0"/>
              </a:spcAft>
              <a:buNone/>
            </a:pPr>
            <a:r>
              <a:rPr lang="en-GB" sz="2800" b="0" i="0" u="none" strike="noStrike" cap="none" dirty="0" err="1">
                <a:solidFill>
                  <a:srgbClr val="00B0F0"/>
                </a:solidFill>
                <a:latin typeface="Arial"/>
                <a:ea typeface="Arial"/>
                <a:cs typeface="Arial"/>
                <a:sym typeface="Arial"/>
              </a:rPr>
              <a:t>Historias</a:t>
            </a:r>
            <a:r>
              <a:rPr lang="en-GB" sz="2800" b="0" i="0" u="none" strike="noStrike" cap="none" dirty="0">
                <a:solidFill>
                  <a:srgbClr val="00B0F0"/>
                </a:solidFill>
                <a:latin typeface="Arial"/>
                <a:ea typeface="Arial"/>
                <a:cs typeface="Arial"/>
                <a:sym typeface="Arial"/>
              </a:rPr>
              <a:t> </a:t>
            </a:r>
            <a:r>
              <a:rPr lang="en-GB" sz="2800" b="0" i="0" u="none" strike="noStrike" cap="none" dirty="0" err="1">
                <a:solidFill>
                  <a:srgbClr val="00B0F0"/>
                </a:solidFill>
                <a:latin typeface="Arial"/>
                <a:ea typeface="Arial"/>
                <a:cs typeface="Arial"/>
                <a:sym typeface="Arial"/>
              </a:rPr>
              <a:t>Visuales</a:t>
            </a:r>
            <a:r>
              <a:rPr lang="en-GB" sz="2800" b="0" i="0" u="none" strike="noStrike" cap="none" dirty="0">
                <a:solidFill>
                  <a:srgbClr val="00B0F0"/>
                </a:solidFill>
                <a:latin typeface="Arial"/>
                <a:ea typeface="Arial"/>
                <a:cs typeface="Arial"/>
                <a:sym typeface="Arial"/>
              </a:rPr>
              <a:t> </a:t>
            </a:r>
          </a:p>
          <a:p>
            <a:pPr marL="0" marR="0" lvl="0" indent="0" algn="l" rtl="0">
              <a:lnSpc>
                <a:spcPct val="80000"/>
              </a:lnSpc>
              <a:spcBef>
                <a:spcPts val="0"/>
              </a:spcBef>
              <a:spcAft>
                <a:spcPts val="0"/>
              </a:spcAft>
              <a:buClr>
                <a:srgbClr val="000000"/>
              </a:buClr>
              <a:buSzPts val="2800"/>
              <a:buFont typeface="Varela Round"/>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6"/>
          <p:cNvSpPr txBox="1">
            <a:spLocks noGrp="1"/>
          </p:cNvSpPr>
          <p:nvPr>
            <p:ph type="body" idx="1"/>
          </p:nvPr>
        </p:nvSpPr>
        <p:spPr>
          <a:xfrm>
            <a:off x="755576" y="1402079"/>
            <a:ext cx="7543800" cy="5054991"/>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350"/>
              </a:spcBef>
              <a:spcAft>
                <a:spcPts val="0"/>
              </a:spcAft>
              <a:buSzPts val="2000"/>
              <a:buChar char="•"/>
            </a:pPr>
            <a:r>
              <a:rPr lang="es-MX" sz="1800" b="0" i="0" u="none" strike="noStrike" cap="none" dirty="0">
                <a:solidFill>
                  <a:schemeClr val="dk1"/>
                </a:solidFill>
                <a:latin typeface="Arial"/>
                <a:ea typeface="Arial"/>
                <a:cs typeface="Arial"/>
                <a:sym typeface="Arial"/>
              </a:rPr>
              <a:t>Portada: Nombre del lugar, imagen, dirección, horario de apertura, nombre y teléfono del contacto principal.</a:t>
            </a:r>
          </a:p>
          <a:p>
            <a:pPr marL="457200" lvl="0" indent="-355600" algn="l" rtl="0">
              <a:lnSpc>
                <a:spcPct val="100000"/>
              </a:lnSpc>
              <a:spcBef>
                <a:spcPts val="350"/>
              </a:spcBef>
              <a:spcAft>
                <a:spcPts val="0"/>
              </a:spcAft>
              <a:buSzPts val="2000"/>
              <a:buChar char="•"/>
            </a:pPr>
            <a:r>
              <a:rPr lang="es-MX" sz="1800" b="0" i="0" u="none" strike="noStrike" cap="none" dirty="0">
                <a:solidFill>
                  <a:schemeClr val="dk1"/>
                </a:solidFill>
                <a:latin typeface="Arial"/>
                <a:ea typeface="Arial"/>
                <a:cs typeface="Arial"/>
                <a:sym typeface="Arial"/>
              </a:rPr>
              <a:t>Cómo llegar: transporte (autobús, metro, taxi, opciones de aparcamiento, transporte sobre ruedas, bicicleta)</a:t>
            </a:r>
          </a:p>
          <a:p>
            <a:pPr marL="457200" lvl="0" indent="-355600" algn="l" rtl="0">
              <a:lnSpc>
                <a:spcPct val="100000"/>
              </a:lnSpc>
              <a:spcBef>
                <a:spcPts val="350"/>
              </a:spcBef>
              <a:spcAft>
                <a:spcPts val="0"/>
              </a:spcAft>
              <a:buSzPts val="2000"/>
              <a:buChar char="•"/>
            </a:pPr>
            <a:r>
              <a:rPr lang="es-MX" sz="1800" b="0" i="0" u="none" strike="noStrike" cap="none" dirty="0">
                <a:solidFill>
                  <a:schemeClr val="dk1"/>
                </a:solidFill>
                <a:latin typeface="Arial"/>
                <a:ea typeface="Arial"/>
                <a:cs typeface="Arial"/>
                <a:sym typeface="Arial"/>
              </a:rPr>
              <a:t>Entrada - Espacio principal – Vestíbulo</a:t>
            </a:r>
          </a:p>
          <a:p>
            <a:pPr marL="457200" lvl="0" indent="-355600" algn="l" rtl="0">
              <a:lnSpc>
                <a:spcPct val="100000"/>
              </a:lnSpc>
              <a:spcBef>
                <a:spcPts val="350"/>
              </a:spcBef>
              <a:spcAft>
                <a:spcPts val="0"/>
              </a:spcAft>
              <a:buSzPts val="2000"/>
              <a:buChar char="•"/>
            </a:pPr>
            <a:r>
              <a:rPr lang="es-MX" sz="1800" b="0" i="0" u="none" strike="noStrike" cap="none" dirty="0">
                <a:solidFill>
                  <a:schemeClr val="dk1"/>
                </a:solidFill>
                <a:latin typeface="Arial"/>
                <a:ea typeface="Arial"/>
                <a:cs typeface="Arial"/>
                <a:sym typeface="Arial"/>
              </a:rPr>
              <a:t>Lavabos - lavabos accesibles</a:t>
            </a:r>
          </a:p>
          <a:p>
            <a:pPr marL="457200" lvl="0" indent="-355600" algn="l" rtl="0">
              <a:lnSpc>
                <a:spcPct val="100000"/>
              </a:lnSpc>
              <a:spcBef>
                <a:spcPts val="350"/>
              </a:spcBef>
              <a:spcAft>
                <a:spcPts val="0"/>
              </a:spcAft>
              <a:buSzPts val="2000"/>
              <a:buChar char="•"/>
            </a:pPr>
            <a:r>
              <a:rPr lang="es-MX" sz="1800" b="0" i="0" u="none" strike="noStrike" cap="none" dirty="0">
                <a:solidFill>
                  <a:schemeClr val="dk1"/>
                </a:solidFill>
                <a:latin typeface="Arial"/>
                <a:ea typeface="Arial"/>
                <a:cs typeface="Arial"/>
                <a:sym typeface="Arial"/>
              </a:rPr>
              <a:t>Dónde conseguir las entradas</a:t>
            </a:r>
          </a:p>
          <a:p>
            <a:pPr marL="457200" lvl="0" indent="-355600" algn="l" rtl="0">
              <a:lnSpc>
                <a:spcPct val="100000"/>
              </a:lnSpc>
              <a:spcBef>
                <a:spcPts val="350"/>
              </a:spcBef>
              <a:spcAft>
                <a:spcPts val="0"/>
              </a:spcAft>
              <a:buSzPts val="2000"/>
              <a:buChar char="•"/>
            </a:pPr>
            <a:r>
              <a:rPr lang="es-MX" sz="1800" b="0" i="0" u="none" strike="noStrike" cap="none" dirty="0">
                <a:solidFill>
                  <a:schemeClr val="dk1"/>
                </a:solidFill>
                <a:latin typeface="Arial"/>
                <a:ea typeface="Arial"/>
                <a:cs typeface="Arial"/>
                <a:sym typeface="Arial"/>
              </a:rPr>
              <a:t>Personal - fotos y actividad</a:t>
            </a:r>
          </a:p>
          <a:p>
            <a:pPr marL="457200" lvl="0" indent="-355600" algn="l" rtl="0">
              <a:lnSpc>
                <a:spcPct val="100000"/>
              </a:lnSpc>
              <a:spcBef>
                <a:spcPts val="350"/>
              </a:spcBef>
              <a:spcAft>
                <a:spcPts val="0"/>
              </a:spcAft>
              <a:buSzPts val="2000"/>
              <a:buChar char="•"/>
            </a:pPr>
            <a:r>
              <a:rPr lang="es-MX" sz="1800" b="0" i="0" u="none" strike="noStrike" cap="none" dirty="0">
                <a:solidFill>
                  <a:schemeClr val="dk1"/>
                </a:solidFill>
                <a:latin typeface="Arial"/>
                <a:ea typeface="Arial"/>
                <a:cs typeface="Arial"/>
                <a:sym typeface="Arial"/>
              </a:rPr>
              <a:t>Espacio teatral - Sala de espectáculos - ¿qué aspecto tiene la noche del espectáculo? ¿Luces intermitentes en el vestíbulo?</a:t>
            </a:r>
          </a:p>
          <a:p>
            <a:pPr marL="457200" lvl="0" indent="-355600" algn="l" rtl="0">
              <a:lnSpc>
                <a:spcPct val="100000"/>
              </a:lnSpc>
              <a:spcBef>
                <a:spcPts val="350"/>
              </a:spcBef>
              <a:spcAft>
                <a:spcPts val="0"/>
              </a:spcAft>
              <a:buSzPts val="2000"/>
              <a:buChar char="•"/>
            </a:pPr>
            <a:r>
              <a:rPr lang="es-MX" sz="1800" b="0" i="0" u="none" strike="noStrike" cap="none" dirty="0">
                <a:solidFill>
                  <a:schemeClr val="dk1"/>
                </a:solidFill>
                <a:latin typeface="Arial"/>
                <a:ea typeface="Arial"/>
                <a:cs typeface="Arial"/>
                <a:sym typeface="Arial"/>
              </a:rPr>
              <a:t>Espacio relajado</a:t>
            </a:r>
          </a:p>
          <a:p>
            <a:pPr marL="457200" lvl="0" indent="-355600" algn="l" rtl="0">
              <a:lnSpc>
                <a:spcPct val="100000"/>
              </a:lnSpc>
              <a:spcBef>
                <a:spcPts val="350"/>
              </a:spcBef>
              <a:spcAft>
                <a:spcPts val="0"/>
              </a:spcAft>
              <a:buSzPts val="2000"/>
              <a:buChar char="•"/>
            </a:pPr>
            <a:r>
              <a:rPr lang="es-MX" sz="1800" b="0" i="0" u="none" strike="noStrike" cap="none" dirty="0">
                <a:solidFill>
                  <a:schemeClr val="dk1"/>
                </a:solidFill>
                <a:latin typeface="Arial"/>
                <a:ea typeface="Arial"/>
                <a:cs typeface="Arial"/>
                <a:sym typeface="Arial"/>
              </a:rPr>
              <a:t>Restaurante - Tienda de regalos</a:t>
            </a:r>
          </a:p>
          <a:p>
            <a:pPr marL="457200" lvl="0" indent="-355600" algn="l" rtl="0">
              <a:lnSpc>
                <a:spcPct val="100000"/>
              </a:lnSpc>
              <a:spcBef>
                <a:spcPts val="350"/>
              </a:spcBef>
              <a:spcAft>
                <a:spcPts val="0"/>
              </a:spcAft>
              <a:buSzPts val="2000"/>
              <a:buChar char="•"/>
            </a:pPr>
            <a:r>
              <a:rPr lang="es-MX" sz="1800" b="0" i="0" u="none" strike="noStrike" cap="none" dirty="0">
                <a:solidFill>
                  <a:schemeClr val="dk1"/>
                </a:solidFill>
                <a:latin typeface="Arial"/>
                <a:ea typeface="Arial"/>
                <a:cs typeface="Arial"/>
                <a:sym typeface="Arial"/>
              </a:rPr>
              <a:t>Vestíbulo al salir de la sala</a:t>
            </a:r>
          </a:p>
          <a:p>
            <a:pPr marL="457200" lvl="0" indent="-355600" algn="l" rtl="0">
              <a:lnSpc>
                <a:spcPct val="100000"/>
              </a:lnSpc>
              <a:spcBef>
                <a:spcPts val="350"/>
              </a:spcBef>
              <a:spcAft>
                <a:spcPts val="0"/>
              </a:spcAft>
              <a:buSzPts val="2000"/>
              <a:buChar char="•"/>
            </a:pPr>
            <a:r>
              <a:rPr lang="es-MX" sz="1800" b="0" i="0" u="none" strike="noStrike" cap="none" dirty="0" err="1">
                <a:solidFill>
                  <a:schemeClr val="dk1"/>
                </a:solidFill>
                <a:latin typeface="Arial"/>
                <a:ea typeface="Arial"/>
                <a:cs typeface="Arial"/>
                <a:sym typeface="Arial"/>
              </a:rPr>
              <a:t>Retroalimentaci</a:t>
            </a:r>
            <a:r>
              <a:rPr lang="es-MX" sz="1800" b="0" i="0" u="none" strike="noStrike" cap="none" dirty="0">
                <a:solidFill>
                  <a:schemeClr val="dk1"/>
                </a:solidFill>
                <a:latin typeface="Arial"/>
                <a:ea typeface="Arial"/>
                <a:cs typeface="Arial"/>
                <a:sym typeface="Arial"/>
              </a:rPr>
              <a:t>[</a:t>
            </a:r>
            <a:r>
              <a:rPr lang="es-MX" sz="1800" b="0" i="0" u="none" strike="noStrike" cap="none" dirty="0" err="1">
                <a:solidFill>
                  <a:schemeClr val="dk1"/>
                </a:solidFill>
                <a:latin typeface="Arial"/>
                <a:ea typeface="Arial"/>
                <a:cs typeface="Arial"/>
                <a:sym typeface="Arial"/>
              </a:rPr>
              <a:t>on</a:t>
            </a:r>
            <a:r>
              <a:rPr lang="es-MX" sz="1800" b="0" i="0" u="none" strike="noStrike" cap="none" dirty="0">
                <a:solidFill>
                  <a:schemeClr val="dk1"/>
                </a:solidFill>
                <a:latin typeface="Arial"/>
                <a:ea typeface="Arial"/>
                <a:cs typeface="Arial"/>
                <a:sym typeface="Arial"/>
              </a:rPr>
              <a:t> y comentarios: nombre del contacto principal, número de teléfono</a:t>
            </a:r>
          </a:p>
        </p:txBody>
      </p:sp>
      <p:sp>
        <p:nvSpPr>
          <p:cNvPr id="323" name="Google Shape;323;p36"/>
          <p:cNvSpPr txBox="1"/>
          <p:nvPr/>
        </p:nvSpPr>
        <p:spPr>
          <a:xfrm>
            <a:off x="545239" y="612629"/>
            <a:ext cx="5349123" cy="924205"/>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None/>
            </a:pPr>
            <a:r>
              <a:rPr lang="fr-CA" sz="2800" b="0" i="0" u="none" strike="noStrike" cap="none" dirty="0">
                <a:solidFill>
                  <a:srgbClr val="000000"/>
                </a:solidFill>
                <a:latin typeface="Arial"/>
                <a:ea typeface="Arial"/>
                <a:cs typeface="Arial"/>
                <a:sym typeface="Arial"/>
              </a:rPr>
              <a:t>Lista de control  </a:t>
            </a:r>
            <a:endParaRPr dirty="0"/>
          </a:p>
          <a:p>
            <a:pPr marL="0" marR="0" lvl="0" indent="0" algn="l" rtl="0">
              <a:lnSpc>
                <a:spcPct val="80000"/>
              </a:lnSpc>
              <a:spcBef>
                <a:spcPts val="0"/>
              </a:spcBef>
              <a:spcAft>
                <a:spcPts val="0"/>
              </a:spcAft>
              <a:buNone/>
            </a:pPr>
            <a:r>
              <a:rPr lang="en-GB" sz="2800" b="0" i="0" u="none" strike="noStrike" cap="none" dirty="0" err="1">
                <a:solidFill>
                  <a:srgbClr val="00B0F0"/>
                </a:solidFill>
                <a:latin typeface="Arial"/>
                <a:ea typeface="Arial"/>
                <a:cs typeface="Arial"/>
                <a:sym typeface="Arial"/>
              </a:rPr>
              <a:t>Historias</a:t>
            </a:r>
            <a:r>
              <a:rPr lang="en-GB" sz="2800" b="0" i="0" u="none" strike="noStrike" cap="none" dirty="0">
                <a:solidFill>
                  <a:srgbClr val="00B0F0"/>
                </a:solidFill>
                <a:latin typeface="Arial"/>
                <a:ea typeface="Arial"/>
                <a:cs typeface="Arial"/>
                <a:sym typeface="Arial"/>
              </a:rPr>
              <a:t> </a:t>
            </a:r>
            <a:r>
              <a:rPr lang="en-GB" sz="2800" b="0" i="0" u="none" strike="noStrike" cap="none" dirty="0" err="1">
                <a:solidFill>
                  <a:srgbClr val="00B0F0"/>
                </a:solidFill>
                <a:latin typeface="Arial"/>
                <a:ea typeface="Arial"/>
                <a:cs typeface="Arial"/>
                <a:sym typeface="Arial"/>
              </a:rPr>
              <a:t>Visuales</a:t>
            </a:r>
            <a:r>
              <a:rPr lang="en-GB" sz="2800" b="0" i="0" u="none" strike="noStrike" cap="none" dirty="0">
                <a:solidFill>
                  <a:srgbClr val="00B0F0"/>
                </a:solidFill>
                <a:latin typeface="Arial"/>
                <a:ea typeface="Arial"/>
                <a:cs typeface="Arial"/>
                <a:sym typeface="Arial"/>
              </a:rPr>
              <a:t> </a:t>
            </a:r>
          </a:p>
          <a:p>
            <a:pPr marL="0" marR="0" lvl="0" indent="0" algn="l" rtl="0">
              <a:lnSpc>
                <a:spcPct val="80000"/>
              </a:lnSpc>
              <a:spcBef>
                <a:spcPts val="0"/>
              </a:spcBef>
              <a:spcAft>
                <a:spcPts val="0"/>
              </a:spcAft>
              <a:buClr>
                <a:srgbClr val="000000"/>
              </a:buClr>
              <a:buSzPts val="2800"/>
              <a:buFont typeface="Varela Round"/>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7"/>
          <p:cNvSpPr txBox="1">
            <a:spLocks noGrp="1"/>
          </p:cNvSpPr>
          <p:nvPr>
            <p:ph type="body" idx="1"/>
          </p:nvPr>
        </p:nvSpPr>
        <p:spPr>
          <a:xfrm>
            <a:off x="800100" y="714792"/>
            <a:ext cx="7543800" cy="4368900"/>
          </a:xfrm>
          <a:prstGeom prst="rect">
            <a:avLst/>
          </a:prstGeom>
          <a:noFill/>
          <a:ln>
            <a:noFill/>
          </a:ln>
        </p:spPr>
        <p:txBody>
          <a:bodyPr spcFirstLastPara="1" wrap="square" lIns="91425" tIns="91425" rIns="91425" bIns="91425" anchor="t" anchorCtr="0">
            <a:noAutofit/>
          </a:bodyPr>
          <a:lstStyle/>
          <a:p>
            <a:pPr marL="101600" marR="0" lvl="0" indent="0" algn="l" rtl="0">
              <a:lnSpc>
                <a:spcPct val="100000"/>
              </a:lnSpc>
              <a:spcBef>
                <a:spcPts val="350"/>
              </a:spcBef>
              <a:spcAft>
                <a:spcPts val="0"/>
              </a:spcAft>
              <a:buClr>
                <a:srgbClr val="171312"/>
              </a:buClr>
              <a:buSzPts val="2000"/>
              <a:buFont typeface="Arial"/>
              <a:buNone/>
            </a:pPr>
            <a:endParaRPr sz="2000" b="0" i="0" u="none" strike="noStrike" cap="none" dirty="0">
              <a:solidFill>
                <a:schemeClr val="dk1"/>
              </a:solidFill>
              <a:latin typeface="Open Sans"/>
              <a:ea typeface="Open Sans"/>
              <a:cs typeface="Open Sans"/>
              <a:sym typeface="Open Sans"/>
            </a:endParaRPr>
          </a:p>
          <a:p>
            <a:pPr marL="457200" marR="0" lvl="0" indent="-228600" algn="l" rtl="0">
              <a:lnSpc>
                <a:spcPct val="100000"/>
              </a:lnSpc>
              <a:spcBef>
                <a:spcPts val="350"/>
              </a:spcBef>
              <a:spcAft>
                <a:spcPts val="0"/>
              </a:spcAft>
              <a:buClr>
                <a:srgbClr val="171312"/>
              </a:buClr>
              <a:buSzPts val="2000"/>
              <a:buFont typeface="Arial"/>
              <a:buNone/>
            </a:pPr>
            <a:endParaRPr sz="2000" b="0" i="0" u="none" strike="noStrike" cap="none" dirty="0">
              <a:solidFill>
                <a:schemeClr val="dk1"/>
              </a:solidFill>
              <a:latin typeface="Open Sans"/>
              <a:ea typeface="Open Sans"/>
              <a:cs typeface="Open Sans"/>
              <a:sym typeface="Open Sans"/>
            </a:endParaRPr>
          </a:p>
          <a:p>
            <a:pPr marL="457200" lvl="0" indent="-355600" algn="l" rtl="0">
              <a:lnSpc>
                <a:spcPct val="100000"/>
              </a:lnSpc>
              <a:spcBef>
                <a:spcPts val="350"/>
              </a:spcBef>
              <a:spcAft>
                <a:spcPts val="0"/>
              </a:spcAft>
              <a:buSzPts val="2000"/>
              <a:buChar char="•"/>
            </a:pPr>
            <a:r>
              <a:rPr lang="es-MX" sz="1800" b="0" i="0" u="none" strike="noStrike" cap="none" dirty="0" err="1">
                <a:solidFill>
                  <a:schemeClr val="dk1"/>
                </a:solidFill>
                <a:latin typeface="Arial"/>
                <a:ea typeface="Arial"/>
                <a:cs typeface="Arial"/>
                <a:sym typeface="Arial"/>
              </a:rPr>
              <a:t>Porrtada</a:t>
            </a:r>
            <a:r>
              <a:rPr lang="es-MX" sz="1800" b="0" i="0" u="none" strike="noStrike" cap="none" dirty="0">
                <a:solidFill>
                  <a:schemeClr val="dk1"/>
                </a:solidFill>
                <a:latin typeface="Arial"/>
                <a:ea typeface="Arial"/>
                <a:cs typeface="Arial"/>
                <a:sym typeface="Arial"/>
              </a:rPr>
              <a:t>: Título del espectáculo, fecha, nombre del local, dirección, horario de la taquilla, nombre y teléfono del contacto principal</a:t>
            </a:r>
          </a:p>
          <a:p>
            <a:pPr marL="457200" lvl="0" indent="-355600" algn="l" rtl="0">
              <a:lnSpc>
                <a:spcPct val="100000"/>
              </a:lnSpc>
              <a:spcBef>
                <a:spcPts val="350"/>
              </a:spcBef>
              <a:spcAft>
                <a:spcPts val="0"/>
              </a:spcAft>
              <a:buSzPts val="2000"/>
              <a:buChar char="•"/>
            </a:pPr>
            <a:r>
              <a:rPr lang="es-MX" sz="1800" b="0" i="0" u="none" strike="noStrike" cap="none" dirty="0">
                <a:solidFill>
                  <a:schemeClr val="dk1"/>
                </a:solidFill>
                <a:latin typeface="Arial"/>
                <a:ea typeface="Arial"/>
                <a:cs typeface="Arial"/>
                <a:sym typeface="Arial"/>
              </a:rPr>
              <a:t>Descripción de un espectáculo relajado</a:t>
            </a:r>
          </a:p>
          <a:p>
            <a:pPr marL="457200" lvl="0" indent="-355600" algn="l" rtl="0">
              <a:lnSpc>
                <a:spcPct val="100000"/>
              </a:lnSpc>
              <a:spcBef>
                <a:spcPts val="350"/>
              </a:spcBef>
              <a:spcAft>
                <a:spcPts val="0"/>
              </a:spcAft>
              <a:buSzPts val="2000"/>
              <a:buChar char="•"/>
            </a:pPr>
            <a:r>
              <a:rPr lang="es-MX" sz="1800" b="0" i="0" u="none" strike="noStrike" cap="none" dirty="0">
                <a:solidFill>
                  <a:schemeClr val="dk1"/>
                </a:solidFill>
                <a:latin typeface="Arial"/>
                <a:ea typeface="Arial"/>
                <a:cs typeface="Arial"/>
                <a:sym typeface="Arial"/>
              </a:rPr>
              <a:t>Duración del espectáculo – intermedios</a:t>
            </a:r>
          </a:p>
          <a:p>
            <a:pPr marL="457200" lvl="0" indent="-355600" algn="l" rtl="0">
              <a:lnSpc>
                <a:spcPct val="100000"/>
              </a:lnSpc>
              <a:spcBef>
                <a:spcPts val="350"/>
              </a:spcBef>
              <a:spcAft>
                <a:spcPts val="0"/>
              </a:spcAft>
              <a:buSzPts val="2000"/>
              <a:buChar char="•"/>
            </a:pPr>
            <a:r>
              <a:rPr lang="es-MX" sz="1800" b="0" i="0" u="none" strike="noStrike" cap="none" dirty="0">
                <a:solidFill>
                  <a:schemeClr val="dk1"/>
                </a:solidFill>
                <a:latin typeface="Arial"/>
                <a:ea typeface="Arial"/>
                <a:cs typeface="Arial"/>
                <a:sym typeface="Arial"/>
              </a:rPr>
              <a:t>Imágenes de la escenograf</a:t>
            </a:r>
            <a:r>
              <a:rPr lang="es-MX" sz="1800" dirty="0">
                <a:solidFill>
                  <a:schemeClr val="dk1"/>
                </a:solidFill>
                <a:latin typeface="Arial"/>
                <a:ea typeface="Arial"/>
                <a:cs typeface="Arial"/>
                <a:sym typeface="Arial"/>
              </a:rPr>
              <a:t>ía</a:t>
            </a:r>
          </a:p>
          <a:p>
            <a:pPr marL="457200" lvl="0" indent="-355600" algn="l" rtl="0">
              <a:lnSpc>
                <a:spcPct val="100000"/>
              </a:lnSpc>
              <a:spcBef>
                <a:spcPts val="350"/>
              </a:spcBef>
              <a:spcAft>
                <a:spcPts val="0"/>
              </a:spcAft>
              <a:buSzPts val="2000"/>
              <a:buChar char="•"/>
            </a:pPr>
            <a:r>
              <a:rPr lang="es-MX" sz="1800" b="0" i="0" u="none" strike="noStrike" cap="none" dirty="0">
                <a:solidFill>
                  <a:schemeClr val="dk1"/>
                </a:solidFill>
                <a:latin typeface="Arial"/>
                <a:ea typeface="Arial"/>
                <a:cs typeface="Arial"/>
                <a:sym typeface="Arial"/>
              </a:rPr>
              <a:t>Imágenes del reparto en personajes y retratos</a:t>
            </a:r>
          </a:p>
          <a:p>
            <a:pPr marL="457200" lvl="0" indent="-355600" algn="l" rtl="0">
              <a:lnSpc>
                <a:spcPct val="100000"/>
              </a:lnSpc>
              <a:spcBef>
                <a:spcPts val="350"/>
              </a:spcBef>
              <a:spcAft>
                <a:spcPts val="0"/>
              </a:spcAft>
              <a:buSzPts val="2000"/>
              <a:buChar char="•"/>
            </a:pPr>
            <a:r>
              <a:rPr lang="es-MX" sz="1800" b="0" i="0" u="none" strike="noStrike" cap="none" dirty="0">
                <a:solidFill>
                  <a:schemeClr val="dk1"/>
                </a:solidFill>
                <a:latin typeface="Arial"/>
                <a:ea typeface="Arial"/>
                <a:cs typeface="Arial"/>
                <a:sym typeface="Arial"/>
              </a:rPr>
              <a:t>Descripción clara del espectáculo - Sobre la historia</a:t>
            </a:r>
          </a:p>
          <a:p>
            <a:pPr marL="457200" lvl="0" indent="-355600" algn="l" rtl="0">
              <a:lnSpc>
                <a:spcPct val="100000"/>
              </a:lnSpc>
              <a:spcBef>
                <a:spcPts val="350"/>
              </a:spcBef>
              <a:spcAft>
                <a:spcPts val="0"/>
              </a:spcAft>
              <a:buSzPts val="2000"/>
              <a:buChar char="•"/>
            </a:pPr>
            <a:r>
              <a:rPr lang="es-MX" sz="1800" b="0" i="0" u="none" strike="noStrike" cap="none" dirty="0">
                <a:solidFill>
                  <a:schemeClr val="dk1"/>
                </a:solidFill>
                <a:latin typeface="Arial"/>
                <a:ea typeface="Arial"/>
                <a:cs typeface="Arial"/>
                <a:sym typeface="Arial"/>
              </a:rPr>
              <a:t>Aspectos a tener en cuenta (sonido; luces; contenido)</a:t>
            </a:r>
          </a:p>
          <a:p>
            <a:pPr marL="457200" lvl="0" indent="-355600" algn="l" rtl="0">
              <a:lnSpc>
                <a:spcPct val="100000"/>
              </a:lnSpc>
              <a:spcBef>
                <a:spcPts val="350"/>
              </a:spcBef>
              <a:spcAft>
                <a:spcPts val="0"/>
              </a:spcAft>
              <a:buSzPts val="2000"/>
              <a:buChar char="•"/>
            </a:pPr>
            <a:r>
              <a:rPr lang="es-MX" sz="1800" b="0" i="0" u="none" strike="noStrike" cap="none" dirty="0">
                <a:solidFill>
                  <a:schemeClr val="dk1"/>
                </a:solidFill>
                <a:latin typeface="Arial"/>
                <a:ea typeface="Arial"/>
                <a:cs typeface="Arial"/>
                <a:sym typeface="Arial"/>
              </a:rPr>
              <a:t>Retroalimentación y comentarios: nombre del contacto principal, número de teléfono</a:t>
            </a:r>
            <a:endParaRPr sz="2000" b="0" i="0" u="none" strike="noStrike" cap="none" dirty="0">
              <a:solidFill>
                <a:srgbClr val="000000"/>
              </a:solidFill>
              <a:latin typeface="Open Sans"/>
              <a:ea typeface="Open Sans"/>
              <a:cs typeface="Open Sans"/>
              <a:sym typeface="Open Sans"/>
            </a:endParaRPr>
          </a:p>
        </p:txBody>
      </p:sp>
      <p:sp>
        <p:nvSpPr>
          <p:cNvPr id="329" name="Google Shape;329;p37"/>
          <p:cNvSpPr txBox="1"/>
          <p:nvPr/>
        </p:nvSpPr>
        <p:spPr>
          <a:xfrm>
            <a:off x="545239" y="612629"/>
            <a:ext cx="5349123" cy="924205"/>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None/>
            </a:pPr>
            <a:r>
              <a:rPr lang="fr-CA" sz="2800" b="0" i="0" u="none" strike="noStrike" cap="none" dirty="0">
                <a:solidFill>
                  <a:srgbClr val="000000"/>
                </a:solidFill>
                <a:latin typeface="Arial"/>
                <a:ea typeface="Arial"/>
                <a:cs typeface="Arial"/>
                <a:sym typeface="Arial"/>
              </a:rPr>
              <a:t>Lista de control  </a:t>
            </a:r>
            <a:endParaRPr dirty="0"/>
          </a:p>
          <a:p>
            <a:pPr marL="0" marR="0" lvl="0" indent="0" algn="l" rtl="0">
              <a:lnSpc>
                <a:spcPct val="80000"/>
              </a:lnSpc>
              <a:spcBef>
                <a:spcPts val="0"/>
              </a:spcBef>
              <a:spcAft>
                <a:spcPts val="0"/>
              </a:spcAft>
              <a:buNone/>
            </a:pPr>
            <a:r>
              <a:rPr lang="fr-CA" sz="2800" b="0" i="0" u="none" strike="noStrike" cap="none" dirty="0">
                <a:solidFill>
                  <a:srgbClr val="00B0F0"/>
                </a:solidFill>
                <a:latin typeface="Arial"/>
                <a:ea typeface="Arial"/>
                <a:cs typeface="Arial"/>
                <a:sym typeface="Arial"/>
              </a:rPr>
              <a:t>Visual Stories</a:t>
            </a:r>
            <a:endParaRPr sz="2800" b="0" i="0" u="none" strike="noStrike" cap="none" dirty="0">
              <a:solidFill>
                <a:srgbClr val="00B0F0"/>
              </a:solidFill>
              <a:latin typeface="Varela Round"/>
              <a:ea typeface="Varela Round"/>
              <a:cs typeface="Varela Round"/>
              <a:sym typeface="Varela Round"/>
            </a:endParaRPr>
          </a:p>
          <a:p>
            <a:pPr marL="0" marR="0" lvl="0" indent="0" algn="l" rtl="0">
              <a:lnSpc>
                <a:spcPct val="80000"/>
              </a:lnSpc>
              <a:spcBef>
                <a:spcPts val="0"/>
              </a:spcBef>
              <a:spcAft>
                <a:spcPts val="0"/>
              </a:spcAft>
              <a:buClr>
                <a:srgbClr val="000000"/>
              </a:buClr>
              <a:buSzPts val="2800"/>
              <a:buFont typeface="Varela Round"/>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8"/>
          <p:cNvSpPr txBox="1">
            <a:spLocks noGrp="1"/>
          </p:cNvSpPr>
          <p:nvPr>
            <p:ph type="ctrTitle"/>
          </p:nvPr>
        </p:nvSpPr>
        <p:spPr>
          <a:xfrm>
            <a:off x="685799" y="2460662"/>
            <a:ext cx="7772400" cy="1470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fr-CA" sz="3600" b="0" i="0" u="none" strike="noStrike" cap="none" dirty="0" err="1">
                <a:solidFill>
                  <a:schemeClr val="dk1"/>
                </a:solidFill>
                <a:latin typeface="Arial"/>
                <a:ea typeface="Arial"/>
                <a:cs typeface="Arial"/>
                <a:sym typeface="Arial"/>
              </a:rPr>
              <a:t>Funciones</a:t>
            </a:r>
            <a:r>
              <a:rPr lang="fr-CA" sz="3600" b="0" i="0" u="none" strike="noStrike" cap="none" dirty="0">
                <a:solidFill>
                  <a:schemeClr val="dk1"/>
                </a:solidFill>
                <a:latin typeface="Arial"/>
                <a:ea typeface="Arial"/>
                <a:cs typeface="Arial"/>
                <a:sym typeface="Arial"/>
              </a:rPr>
              <a:t> </a:t>
            </a:r>
            <a:r>
              <a:rPr lang="fr-CA" sz="3600" b="0" i="0" u="none" strike="noStrike" cap="none" dirty="0" err="1">
                <a:solidFill>
                  <a:schemeClr val="dk1"/>
                </a:solidFill>
                <a:latin typeface="Arial"/>
                <a:ea typeface="Arial"/>
                <a:cs typeface="Arial"/>
                <a:sym typeface="Arial"/>
              </a:rPr>
              <a:t>Relajadas</a:t>
            </a:r>
            <a:r>
              <a:rPr lang="fr-CA" sz="3600" b="0" i="0" u="none" strike="noStrike" cap="none" dirty="0">
                <a:solidFill>
                  <a:schemeClr val="dk1"/>
                </a:solidFill>
                <a:latin typeface="Arial"/>
                <a:ea typeface="Arial"/>
                <a:cs typeface="Arial"/>
                <a:sym typeface="Arial"/>
              </a:rPr>
              <a:t> Lista de Control</a:t>
            </a:r>
            <a:endParaRPr sz="3600" b="0" i="0" u="none" strike="noStrike" cap="none" dirty="0">
              <a:solidFill>
                <a:schemeClr val="dk1"/>
              </a:solidFill>
              <a:latin typeface="Arial"/>
              <a:ea typeface="Arial"/>
              <a:cs typeface="Arial"/>
              <a:sym typeface="Arial"/>
            </a:endParaRPr>
          </a:p>
        </p:txBody>
      </p:sp>
      <p:pic>
        <p:nvPicPr>
          <p:cNvPr id="335" name="Google Shape;335;p38" descr="noun_765955_cc.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31899" y="1604717"/>
            <a:ext cx="1680199" cy="10078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9"/>
          <p:cNvSpPr txBox="1"/>
          <p:nvPr/>
        </p:nvSpPr>
        <p:spPr>
          <a:xfrm>
            <a:off x="1741959" y="350496"/>
            <a:ext cx="5660080" cy="755904"/>
          </a:xfrm>
          <a:prstGeom prst="rect">
            <a:avLst/>
          </a:prstGeom>
          <a:noFill/>
          <a:ln>
            <a:noFill/>
          </a:ln>
        </p:spPr>
        <p:txBody>
          <a:bodyPr spcFirstLastPara="1" wrap="square" lIns="91425" tIns="91425" rIns="91425" bIns="91425" anchor="t" anchorCtr="0">
            <a:noAutofit/>
          </a:bodyPr>
          <a:lstStyle/>
          <a:p>
            <a:pPr marL="0" marR="0" lvl="0" indent="0" algn="ctr" rtl="0">
              <a:lnSpc>
                <a:spcPct val="80000"/>
              </a:lnSpc>
              <a:spcBef>
                <a:spcPts val="0"/>
              </a:spcBef>
              <a:spcAft>
                <a:spcPts val="0"/>
              </a:spcAft>
              <a:buClr>
                <a:srgbClr val="000000"/>
              </a:buClr>
              <a:buSzPts val="2800"/>
              <a:buFont typeface="Varela Round"/>
              <a:buNone/>
            </a:pPr>
            <a:r>
              <a:rPr lang="es-MX" sz="3200" b="0" i="0" u="none" strike="noStrike" cap="none" dirty="0">
                <a:solidFill>
                  <a:srgbClr val="000000"/>
                </a:solidFill>
                <a:latin typeface="Arial"/>
                <a:ea typeface="Arial"/>
                <a:cs typeface="Arial"/>
                <a:sym typeface="Arial"/>
              </a:rPr>
              <a:t>Crea un plan de trabajo</a:t>
            </a:r>
            <a:endParaRPr sz="3200" b="0" i="0" u="none" strike="noStrike" cap="none" dirty="0">
              <a:solidFill>
                <a:srgbClr val="259CDF"/>
              </a:solidFill>
              <a:latin typeface="Arial"/>
              <a:ea typeface="Arial"/>
              <a:cs typeface="Arial"/>
              <a:sym typeface="Arial"/>
            </a:endParaRPr>
          </a:p>
        </p:txBody>
      </p:sp>
      <p:pic>
        <p:nvPicPr>
          <p:cNvPr id="341" name="Google Shape;341;p39" descr="IMG-2708.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90402" y="1106400"/>
            <a:ext cx="7363195" cy="552239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0"/>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a:p>
        </p:txBody>
      </p:sp>
      <p:sp>
        <p:nvSpPr>
          <p:cNvPr id="347" name="Google Shape;347;p40"/>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p>
            <a:pPr marL="457200" marR="0" lvl="0" indent="-431800" algn="ctr" rtl="0">
              <a:lnSpc>
                <a:spcPct val="100000"/>
              </a:lnSpc>
              <a:spcBef>
                <a:spcPts val="640"/>
              </a:spcBef>
              <a:spcAft>
                <a:spcPts val="0"/>
              </a:spcAft>
              <a:buClr>
                <a:srgbClr val="888888"/>
              </a:buClr>
              <a:buSzPts val="3200"/>
              <a:buFont typeface="Arial"/>
              <a:buNone/>
            </a:pPr>
            <a:endParaRPr/>
          </a:p>
        </p:txBody>
      </p:sp>
      <p:pic>
        <p:nvPicPr>
          <p:cNvPr id="348" name="Google Shape;348;p40" descr="Screen Shot 2019-04-25 at 2.37.01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981205"/>
            <a:ext cx="9144000" cy="5149589"/>
          </a:xfrm>
          <a:prstGeom prst="rect">
            <a:avLst/>
          </a:prstGeom>
          <a:noFill/>
          <a:ln>
            <a:noFill/>
          </a:ln>
        </p:spPr>
      </p:pic>
      <p:sp>
        <p:nvSpPr>
          <p:cNvPr id="349" name="Google Shape;349;p40"/>
          <p:cNvSpPr txBox="1"/>
          <p:nvPr/>
        </p:nvSpPr>
        <p:spPr>
          <a:xfrm>
            <a:off x="1016000" y="235857"/>
            <a:ext cx="7239000"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fr-CA" sz="2600" b="0" i="0" u="none" strike="noStrike" cap="none" dirty="0">
                <a:solidFill>
                  <a:srgbClr val="000000"/>
                </a:solidFill>
                <a:latin typeface="Arial"/>
                <a:ea typeface="Arial"/>
                <a:cs typeface="Arial"/>
                <a:sym typeface="Arial"/>
              </a:rPr>
              <a:t>Short Film, </a:t>
            </a:r>
            <a:r>
              <a:rPr lang="fr-CA" sz="2600" b="0" i="1" u="none" strike="noStrike" cap="none" dirty="0" err="1">
                <a:solidFill>
                  <a:srgbClr val="000000"/>
                </a:solidFill>
                <a:latin typeface="Arial"/>
                <a:ea typeface="Arial"/>
                <a:cs typeface="Arial"/>
                <a:sym typeface="Arial"/>
              </a:rPr>
              <a:t>Mukwa</a:t>
            </a:r>
            <a:r>
              <a:rPr lang="fr-CA" sz="2600" b="0" i="1" u="none" strike="noStrike" cap="none" dirty="0">
                <a:solidFill>
                  <a:srgbClr val="000000"/>
                </a:solidFill>
                <a:latin typeface="Arial"/>
                <a:ea typeface="Arial"/>
                <a:cs typeface="Arial"/>
                <a:sym typeface="Arial"/>
              </a:rPr>
              <a:t> Manitou </a:t>
            </a:r>
            <a:r>
              <a:rPr lang="fr-CA" sz="2600" b="0" i="0" u="none" strike="noStrike" cap="none" dirty="0">
                <a:solidFill>
                  <a:srgbClr val="000000"/>
                </a:solidFill>
                <a:latin typeface="Arial"/>
                <a:ea typeface="Arial"/>
                <a:cs typeface="Arial"/>
                <a:sym typeface="Arial"/>
              </a:rPr>
              <a:t>de Judith </a:t>
            </a:r>
            <a:r>
              <a:rPr lang="fr-CA" sz="2600" b="0" i="0" u="none" strike="noStrike" cap="none" dirty="0" err="1">
                <a:solidFill>
                  <a:srgbClr val="000000"/>
                </a:solidFill>
                <a:latin typeface="Arial"/>
                <a:ea typeface="Arial"/>
                <a:cs typeface="Arial"/>
                <a:sym typeface="Arial"/>
              </a:rPr>
              <a:t>Schyluer</a:t>
            </a:r>
            <a:r>
              <a:rPr lang="fr-CA" sz="2600" b="0" i="0" u="none" strike="noStrike" cap="none" dirty="0">
                <a:solidFill>
                  <a:srgbClr val="000000"/>
                </a:solidFill>
                <a:latin typeface="Arial"/>
                <a:ea typeface="Arial"/>
                <a:cs typeface="Arial"/>
                <a:sym typeface="Arial"/>
              </a:rPr>
              <a:t> </a:t>
            </a:r>
            <a:endParaRPr sz="26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p:nvPr/>
        </p:nvSpPr>
        <p:spPr>
          <a:xfrm>
            <a:off x="6491110" y="945444"/>
            <a:ext cx="184666"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
          <p:cNvSpPr txBox="1"/>
          <p:nvPr/>
        </p:nvSpPr>
        <p:spPr>
          <a:xfrm>
            <a:off x="6251221" y="945444"/>
            <a:ext cx="184666"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
          <p:cNvSpPr txBox="1"/>
          <p:nvPr/>
        </p:nvSpPr>
        <p:spPr>
          <a:xfrm>
            <a:off x="1491174" y="323888"/>
            <a:ext cx="6119447" cy="698500"/>
          </a:xfrm>
          <a:prstGeom prst="rect">
            <a:avLst/>
          </a:prstGeom>
          <a:solidFill>
            <a:srgbClr val="FCD5F9"/>
          </a:solid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2800"/>
              <a:buFont typeface="Varela Round"/>
              <a:buNone/>
            </a:pPr>
            <a:r>
              <a:rPr lang="fr-CA" sz="2800" b="0" i="0" u="none" strike="noStrike" cap="none" dirty="0">
                <a:solidFill>
                  <a:srgbClr val="000000"/>
                </a:solidFill>
                <a:latin typeface="Arial"/>
                <a:ea typeface="Arial"/>
                <a:cs typeface="Arial"/>
                <a:sym typeface="Arial"/>
              </a:rPr>
              <a:t>¿</a:t>
            </a:r>
            <a:r>
              <a:rPr lang="fr-CA" sz="2800" b="0" i="0" u="none" strike="noStrike" cap="none" dirty="0" err="1">
                <a:solidFill>
                  <a:srgbClr val="000000"/>
                </a:solidFill>
                <a:latin typeface="Arial"/>
                <a:ea typeface="Arial"/>
                <a:cs typeface="Arial"/>
                <a:sym typeface="Arial"/>
              </a:rPr>
              <a:t>Qué</a:t>
            </a:r>
            <a:r>
              <a:rPr lang="fr-CA" sz="2800" b="0" i="0" u="none" strike="noStrike" cap="none" dirty="0">
                <a:solidFill>
                  <a:srgbClr val="000000"/>
                </a:solidFill>
                <a:latin typeface="Arial"/>
                <a:ea typeface="Arial"/>
                <a:cs typeface="Arial"/>
                <a:sym typeface="Arial"/>
              </a:rPr>
              <a:t> </a:t>
            </a:r>
            <a:r>
              <a:rPr lang="fr-CA" sz="2800" b="0" i="0" u="none" strike="noStrike" cap="none" dirty="0" err="1">
                <a:solidFill>
                  <a:srgbClr val="000000"/>
                </a:solidFill>
                <a:latin typeface="Arial"/>
                <a:ea typeface="Arial"/>
                <a:cs typeface="Arial"/>
                <a:sym typeface="Arial"/>
              </a:rPr>
              <a:t>entendemos</a:t>
            </a:r>
            <a:r>
              <a:rPr lang="fr-CA" sz="2800" b="0" i="0" u="none" strike="noStrike" cap="none" dirty="0">
                <a:solidFill>
                  <a:srgbClr val="000000"/>
                </a:solidFill>
                <a:latin typeface="Arial"/>
                <a:ea typeface="Arial"/>
                <a:cs typeface="Arial"/>
                <a:sym typeface="Arial"/>
              </a:rPr>
              <a:t> </a:t>
            </a:r>
            <a:r>
              <a:rPr lang="fr-CA" sz="2800" b="0" i="0" u="none" strike="noStrike" cap="none" dirty="0" err="1">
                <a:solidFill>
                  <a:srgbClr val="000000"/>
                </a:solidFill>
                <a:latin typeface="Arial"/>
                <a:ea typeface="Arial"/>
                <a:cs typeface="Arial"/>
                <a:sym typeface="Arial"/>
              </a:rPr>
              <a:t>por</a:t>
            </a:r>
            <a:r>
              <a:rPr lang="fr-CA" sz="2800" b="0" i="0" u="none" strike="noStrike" cap="none" dirty="0">
                <a:solidFill>
                  <a:srgbClr val="000000"/>
                </a:solidFill>
                <a:latin typeface="Arial"/>
                <a:ea typeface="Arial"/>
                <a:cs typeface="Arial"/>
                <a:sym typeface="Arial"/>
              </a:rPr>
              <a:t> “</a:t>
            </a:r>
            <a:r>
              <a:rPr lang="fr-CA" sz="2800" b="0" i="0" u="none" strike="noStrike" cap="none" dirty="0" err="1">
                <a:solidFill>
                  <a:srgbClr val="000000"/>
                </a:solidFill>
                <a:latin typeface="Arial"/>
                <a:ea typeface="Arial"/>
                <a:cs typeface="Arial"/>
                <a:sym typeface="Arial"/>
              </a:rPr>
              <a:t>relajado</a:t>
            </a:r>
            <a:r>
              <a:rPr lang="fr-CA" sz="28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114" name="Google Shape;114;p3" descr="What we mean by relaxed?.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02883" y="1099332"/>
            <a:ext cx="5338234" cy="5338234"/>
          </a:xfrm>
          <a:prstGeom prst="rect">
            <a:avLst/>
          </a:prstGeom>
          <a:solidFill>
            <a:srgbClr val="FCD5F9"/>
          </a:solid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2"/>
          <p:cNvSpPr txBox="1"/>
          <p:nvPr/>
        </p:nvSpPr>
        <p:spPr>
          <a:xfrm>
            <a:off x="1512071" y="2731077"/>
            <a:ext cx="6034029" cy="905384"/>
          </a:xfrm>
          <a:prstGeom prst="rect">
            <a:avLst/>
          </a:prstGeom>
          <a:noFill/>
          <a:ln>
            <a:noFill/>
          </a:ln>
        </p:spPr>
        <p:txBody>
          <a:bodyPr spcFirstLastPara="1" wrap="square" lIns="45700" tIns="45700" rIns="45700" bIns="45700" anchor="t" anchorCtr="0">
            <a:noAutofit/>
          </a:bodyPr>
          <a:lstStyle/>
          <a:p>
            <a:pPr marL="0" marR="0" lvl="0" indent="0" algn="ctr" rtl="0">
              <a:lnSpc>
                <a:spcPct val="80000"/>
              </a:lnSpc>
              <a:spcBef>
                <a:spcPts val="0"/>
              </a:spcBef>
              <a:spcAft>
                <a:spcPts val="0"/>
              </a:spcAft>
              <a:buClr>
                <a:srgbClr val="171312"/>
              </a:buClr>
              <a:buSzPts val="2800"/>
              <a:buFont typeface="Arial"/>
              <a:buNone/>
            </a:pPr>
            <a:r>
              <a:rPr lang="fr-CA" sz="2800" b="0" i="0" u="none" strike="noStrike" cap="none" dirty="0">
                <a:solidFill>
                  <a:srgbClr val="171312"/>
                </a:solidFill>
                <a:latin typeface="Varela Round"/>
                <a:ea typeface="Varela Round"/>
                <a:cs typeface="Varela Round"/>
                <a:sym typeface="Varela Round"/>
              </a:rPr>
              <a:t>Gracias</a:t>
            </a:r>
            <a:endParaRPr sz="1400" b="0" i="0" u="none" strike="noStrike" cap="none" dirty="0">
              <a:solidFill>
                <a:srgbClr val="000000"/>
              </a:solidFill>
              <a:latin typeface="Arial"/>
              <a:ea typeface="Arial"/>
              <a:cs typeface="Arial"/>
              <a:sym typeface="Arial"/>
            </a:endParaRPr>
          </a:p>
        </p:txBody>
      </p:sp>
      <p:pic>
        <p:nvPicPr>
          <p:cNvPr id="355" name="Google Shape;355;p42" descr="arrows_blue.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10800000">
            <a:off x="6014384" y="2339647"/>
            <a:ext cx="566983" cy="1257113"/>
          </a:xfrm>
          <a:prstGeom prst="rect">
            <a:avLst/>
          </a:prstGeom>
          <a:noFill/>
          <a:ln>
            <a:noFill/>
          </a:ln>
        </p:spPr>
      </p:pic>
      <p:pic>
        <p:nvPicPr>
          <p:cNvPr id="356" name="Google Shape;356;p42" descr="arrows_blue.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23297" y="2339647"/>
            <a:ext cx="566983" cy="125711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1"/>
          <p:cNvSpPr txBox="1">
            <a:spLocks noGrp="1"/>
          </p:cNvSpPr>
          <p:nvPr>
            <p:ph type="title"/>
          </p:nvPr>
        </p:nvSpPr>
        <p:spPr>
          <a:xfrm>
            <a:off x="2938510" y="1225820"/>
            <a:ext cx="2846848" cy="903409"/>
          </a:xfrm>
          <a:prstGeom prst="rect">
            <a:avLst/>
          </a:prstGeom>
          <a:noFill/>
          <a:ln>
            <a:noFill/>
          </a:ln>
        </p:spPr>
        <p:txBody>
          <a:bodyPr spcFirstLastPara="1" wrap="square" lIns="91425" tIns="91425" rIns="91425" bIns="91425" anchor="t" anchorCtr="0">
            <a:noAutofit/>
          </a:bodyPr>
          <a:lstStyle/>
          <a:p>
            <a:pPr marL="0" marR="0" lvl="0" indent="0" algn="ctr" rtl="0">
              <a:lnSpc>
                <a:spcPct val="80000"/>
              </a:lnSpc>
              <a:spcBef>
                <a:spcPts val="0"/>
              </a:spcBef>
              <a:spcAft>
                <a:spcPts val="0"/>
              </a:spcAft>
              <a:buClr>
                <a:srgbClr val="000000"/>
              </a:buClr>
              <a:buSzPts val="1400"/>
              <a:buFont typeface="Varela Round"/>
              <a:buNone/>
            </a:pPr>
            <a:r>
              <a:rPr lang="fr-CA" sz="2400" dirty="0">
                <a:solidFill>
                  <a:srgbClr val="000000"/>
                </a:solidFill>
                <a:latin typeface="Arial"/>
                <a:ea typeface="Arial"/>
                <a:cs typeface="Arial"/>
                <a:sym typeface="Arial"/>
              </a:rPr>
              <a:t>¡</a:t>
            </a:r>
            <a:r>
              <a:rPr lang="fr-CA" sz="2400" b="0" i="0" u="none" strike="noStrike" cap="none" dirty="0">
                <a:solidFill>
                  <a:srgbClr val="000000"/>
                </a:solidFill>
                <a:latin typeface="Arial"/>
                <a:ea typeface="Arial"/>
                <a:cs typeface="Arial"/>
                <a:sym typeface="Arial"/>
              </a:rPr>
              <a:t>Gracias a </a:t>
            </a:r>
            <a:r>
              <a:rPr lang="fr-CA" sz="2400" b="0" i="0" u="none" strike="noStrike" cap="none" dirty="0" err="1">
                <a:solidFill>
                  <a:srgbClr val="000000"/>
                </a:solidFill>
                <a:latin typeface="Arial"/>
                <a:ea typeface="Arial"/>
                <a:cs typeface="Arial"/>
                <a:sym typeface="Arial"/>
              </a:rPr>
              <a:t>nuestros</a:t>
            </a:r>
            <a:r>
              <a:rPr lang="fr-CA" sz="2400" b="0" i="0" u="none" strike="noStrike" cap="none" dirty="0">
                <a:solidFill>
                  <a:srgbClr val="000000"/>
                </a:solidFill>
                <a:latin typeface="Arial"/>
                <a:ea typeface="Arial"/>
                <a:cs typeface="Arial"/>
                <a:sym typeface="Arial"/>
              </a:rPr>
              <a:t> </a:t>
            </a:r>
            <a:r>
              <a:rPr lang="fr-CA" sz="2400" b="0" i="0" u="none" strike="noStrike" cap="none" dirty="0" err="1">
                <a:solidFill>
                  <a:srgbClr val="000000"/>
                </a:solidFill>
                <a:latin typeface="Arial"/>
                <a:ea typeface="Arial"/>
                <a:cs typeface="Arial"/>
                <a:sym typeface="Arial"/>
              </a:rPr>
              <a:t>patrocinadores</a:t>
            </a:r>
            <a:r>
              <a:rPr lang="fr-CA" sz="2400" b="0" i="0" u="none" strike="noStrike" cap="none" dirty="0">
                <a:solidFill>
                  <a:srgbClr val="000000"/>
                </a:solidFill>
                <a:latin typeface="Arial"/>
                <a:ea typeface="Arial"/>
                <a:cs typeface="Arial"/>
                <a:sym typeface="Arial"/>
              </a:rPr>
              <a:t>!</a:t>
            </a:r>
            <a:endParaRPr sz="3600" b="0" i="0" u="none" strike="noStrike" cap="none" dirty="0">
              <a:solidFill>
                <a:srgbClr val="171312"/>
              </a:solidFill>
              <a:latin typeface="Arial"/>
              <a:ea typeface="Arial"/>
              <a:cs typeface="Arial"/>
              <a:sym typeface="Arial"/>
            </a:endParaRPr>
          </a:p>
        </p:txBody>
      </p:sp>
      <p:pic>
        <p:nvPicPr>
          <p:cNvPr id="362" name="Google Shape;362;p41" descr="arrows_blue.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08747" y="1048969"/>
            <a:ext cx="566983" cy="1257113"/>
          </a:xfrm>
          <a:prstGeom prst="rect">
            <a:avLst/>
          </a:prstGeom>
          <a:noFill/>
          <a:ln>
            <a:noFill/>
          </a:ln>
        </p:spPr>
      </p:pic>
      <p:pic>
        <p:nvPicPr>
          <p:cNvPr id="363" name="Google Shape;363;p41" descr="arrows_blue.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10800000">
            <a:off x="6383114" y="1048970"/>
            <a:ext cx="566983" cy="12571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g6f2a2eeab4_0_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595650"/>
            <a:ext cx="9144001" cy="566668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ctrTitle"/>
          </p:nvPr>
        </p:nvSpPr>
        <p:spPr>
          <a:xfrm>
            <a:off x="1987045" y="146304"/>
            <a:ext cx="5428530" cy="101600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fr-CA" sz="2800" dirty="0" err="1">
                <a:latin typeface="Arial"/>
                <a:ea typeface="Arial"/>
                <a:cs typeface="Arial"/>
                <a:sym typeface="Arial"/>
              </a:rPr>
              <a:t>Relajando</a:t>
            </a:r>
            <a:r>
              <a:rPr lang="fr-CA" sz="2800" dirty="0">
                <a:latin typeface="Arial"/>
                <a:ea typeface="Arial"/>
                <a:cs typeface="Arial"/>
                <a:sym typeface="Arial"/>
              </a:rPr>
              <a:t> la sala</a:t>
            </a:r>
            <a:endParaRPr sz="2800" dirty="0">
              <a:latin typeface="Arial"/>
              <a:ea typeface="Arial"/>
              <a:cs typeface="Arial"/>
              <a:sym typeface="Arial"/>
            </a:endParaRPr>
          </a:p>
        </p:txBody>
      </p:sp>
      <p:pic>
        <p:nvPicPr>
          <p:cNvPr id="125" name="Google Shape;125;p5" descr="Screen Shot 2019-04-25 at 1.22.23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06730" y="1016001"/>
            <a:ext cx="5589161" cy="55721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ctrTitle"/>
          </p:nvPr>
        </p:nvSpPr>
        <p:spPr>
          <a:xfrm>
            <a:off x="644830" y="844162"/>
            <a:ext cx="7772400" cy="1470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fr-CA" sz="3200" b="1" dirty="0" err="1">
                <a:latin typeface="Arial"/>
                <a:ea typeface="Arial"/>
                <a:cs typeface="Arial"/>
                <a:sym typeface="Arial"/>
              </a:rPr>
              <a:t>Características</a:t>
            </a:r>
            <a:r>
              <a:rPr lang="fr-CA" sz="3200" b="1" dirty="0">
                <a:latin typeface="Arial"/>
                <a:ea typeface="Arial"/>
                <a:cs typeface="Arial"/>
                <a:sym typeface="Arial"/>
              </a:rPr>
              <a:t> de </a:t>
            </a:r>
            <a:r>
              <a:rPr lang="fr-CA" sz="3200" b="1" dirty="0" err="1">
                <a:latin typeface="Arial"/>
                <a:ea typeface="Arial"/>
                <a:cs typeface="Arial"/>
                <a:sym typeface="Arial"/>
              </a:rPr>
              <a:t>accesibilidad</a:t>
            </a:r>
            <a:r>
              <a:rPr lang="fr-CA" sz="3200" b="1" dirty="0">
                <a:latin typeface="Arial"/>
                <a:ea typeface="Arial"/>
                <a:cs typeface="Arial"/>
                <a:sym typeface="Arial"/>
              </a:rPr>
              <a:t> </a:t>
            </a:r>
            <a:endParaRPr sz="3200" b="1" dirty="0">
              <a:latin typeface="Arial"/>
              <a:ea typeface="Arial"/>
              <a:cs typeface="Arial"/>
              <a:sym typeface="Arial"/>
            </a:endParaRPr>
          </a:p>
        </p:txBody>
      </p:sp>
      <p:pic>
        <p:nvPicPr>
          <p:cNvPr id="131" name="Google Shape;131;p4" descr="accessibility logos.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8486" y="2314162"/>
            <a:ext cx="8705088" cy="26438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7"/>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a:p>
        </p:txBody>
      </p:sp>
      <p:sp>
        <p:nvSpPr>
          <p:cNvPr id="137" name="Google Shape;137;p5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p>
            <a:pPr marL="457200" marR="0" lvl="0" indent="-431800" algn="ctr" rtl="0">
              <a:lnSpc>
                <a:spcPct val="100000"/>
              </a:lnSpc>
              <a:spcBef>
                <a:spcPts val="640"/>
              </a:spcBef>
              <a:spcAft>
                <a:spcPts val="0"/>
              </a:spcAft>
              <a:buClr>
                <a:srgbClr val="888888"/>
              </a:buClr>
              <a:buSzPts val="3200"/>
              <a:buFont typeface="Arial"/>
              <a:buNone/>
            </a:pPr>
            <a:endParaRPr/>
          </a:p>
        </p:txBody>
      </p:sp>
      <p:pic>
        <p:nvPicPr>
          <p:cNvPr id="138" name="Google Shape;138;p5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2900" y="571126"/>
            <a:ext cx="8458200" cy="57157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58" descr="A person holding the hands up&#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77965" y="110741"/>
            <a:ext cx="4800787" cy="6141109"/>
          </a:xfrm>
          <a:prstGeom prst="rect">
            <a:avLst/>
          </a:prstGeom>
          <a:noFill/>
          <a:ln>
            <a:noFill/>
          </a:ln>
        </p:spPr>
      </p:pic>
      <p:sp>
        <p:nvSpPr>
          <p:cNvPr id="144" name="Google Shape;144;p58"/>
          <p:cNvSpPr txBox="1"/>
          <p:nvPr/>
        </p:nvSpPr>
        <p:spPr>
          <a:xfrm>
            <a:off x="1886720" y="6251850"/>
            <a:ext cx="187100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0" i="1" u="none" strike="noStrike" cap="none">
                <a:solidFill>
                  <a:srgbClr val="000000"/>
                </a:solidFill>
                <a:latin typeface="Arial"/>
                <a:ea typeface="Arial"/>
                <a:cs typeface="Arial"/>
                <a:sym typeface="Arial"/>
              </a:rPr>
              <a:t>Leroy Moore</a:t>
            </a:r>
            <a:endParaRPr sz="1400" b="0" i="1"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1559</Words>
  <Application>Microsoft Office PowerPoint</Application>
  <PresentationFormat>On-screen Show (4:3)</PresentationFormat>
  <Paragraphs>206</Paragraphs>
  <Slides>41</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Impact</vt:lpstr>
      <vt:lpstr>Varela Round</vt:lpstr>
      <vt:lpstr>Calibri</vt:lpstr>
      <vt:lpstr>Arial</vt:lpstr>
      <vt:lpstr>Cabin</vt:lpstr>
      <vt:lpstr>Helvetica Neue</vt:lpstr>
      <vt:lpstr>Open Sans</vt:lpstr>
      <vt:lpstr>Office Theme</vt:lpstr>
      <vt:lpstr>PowerPoint Presentation</vt:lpstr>
      <vt:lpstr>PowerPoint Presentation</vt:lpstr>
      <vt:lpstr>PowerPoint Presentation</vt:lpstr>
      <vt:lpstr>PowerPoint Presentation</vt:lpstr>
      <vt:lpstr>PowerPoint Presentation</vt:lpstr>
      <vt:lpstr>Relajando la sala</vt:lpstr>
      <vt:lpstr>Características de accesibilidad </vt:lpstr>
      <vt:lpstr>PowerPoint Presentation</vt:lpstr>
      <vt:lpstr>PowerPoint Presentation</vt:lpstr>
      <vt:lpstr>PowerPoint Presentation</vt:lpstr>
      <vt:lpstr>PowerPoint Presentation</vt:lpstr>
      <vt:lpstr>PowerPoint Presentation</vt:lpstr>
      <vt:lpstr>Lenguaje</vt:lpstr>
      <vt:lpstr>Funciones Relajadas en Reino Unido</vt:lpstr>
      <vt:lpstr>Funciones Relajadas en Canadá</vt:lpstr>
      <vt:lpstr>Definir las Funciones Relajadas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Funciones Relajadas Lista de Control</vt:lpstr>
      <vt:lpstr>PowerPoint Presentation</vt:lpstr>
      <vt:lpstr>PowerPoint Presentation</vt:lpstr>
      <vt:lpstr>PowerPoint Presentation</vt:lpstr>
      <vt:lpstr>¡Gracias a nuestros patrocinadores!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Hage, Carrie (Canada)</dc:creator>
  <cp:lastModifiedBy>Martinez, Lorena (Mexico)</cp:lastModifiedBy>
  <cp:revision>8</cp:revision>
  <dcterms:created xsi:type="dcterms:W3CDTF">2019-04-23T18:17:05Z</dcterms:created>
  <dcterms:modified xsi:type="dcterms:W3CDTF">2023-02-20T17:05:18Z</dcterms:modified>
</cp:coreProperties>
</file>